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30" d="100"/>
          <a:sy n="130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916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zh-TW"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zh-TW" sz="1000">
                <a:solidFill>
                  <a:schemeClr val="lt2"/>
                </a:solidFill>
              </a:rPr>
              <a:t>‹#›</a:t>
            </a:fld>
            <a:endParaRPr lang="zh-TW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0" y="-150"/>
            <a:ext cx="9144000" cy="514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rgbClr val="808080"/>
                </a:solidFill>
                <a:highlight>
                  <a:srgbClr val="2B2B2B"/>
                </a:highlight>
              </a:rPr>
              <a:t>// Please Setting App_name to Send Successful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rgbClr val="A9B7C6"/>
                </a:solidFill>
                <a:highlight>
                  <a:srgbClr val="2B2B2B"/>
                </a:highlight>
              </a:rPr>
              <a:t>String App_school = </a:t>
            </a:r>
            <a:r>
              <a:rPr lang="zh-TW">
                <a:solidFill>
                  <a:srgbClr val="6A8759"/>
                </a:solidFill>
                <a:highlight>
                  <a:srgbClr val="2B2B2B"/>
                </a:highlight>
              </a:rPr>
              <a:t>"insert your app school"</a:t>
            </a:r>
            <a:r>
              <a:rPr lang="zh-TW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zh-TW">
                <a:solidFill>
                  <a:srgbClr val="A9B7C6"/>
                </a:solidFill>
                <a:highlight>
                  <a:srgbClr val="2B2B2B"/>
                </a:highlight>
              </a:rPr>
              <a:t>String App_name = </a:t>
            </a:r>
            <a:r>
              <a:rPr lang="zh-TW">
                <a:solidFill>
                  <a:srgbClr val="6A8759"/>
                </a:solidFill>
                <a:highlight>
                  <a:srgbClr val="2B2B2B"/>
                </a:highlight>
              </a:rPr>
              <a:t>"insert your app name"</a:t>
            </a:r>
            <a:r>
              <a:rPr lang="zh-TW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CC7832"/>
                </a:solidFill>
                <a:highlight>
                  <a:srgbClr val="2B2B2B"/>
                </a:highlight>
              </a:rPr>
              <a:t>new </a:t>
            </a:r>
            <a:r>
              <a:rPr lang="zh-TW">
                <a:solidFill>
                  <a:srgbClr val="A9B7C6"/>
                </a:solidFill>
                <a:highlight>
                  <a:srgbClr val="2B2B2B"/>
                </a:highlight>
              </a:rPr>
              <a:t>Thread(</a:t>
            </a:r>
            <a:r>
              <a:rPr lang="zh-TW">
                <a:solidFill>
                  <a:srgbClr val="CC7832"/>
                </a:solidFill>
                <a:highlight>
                  <a:srgbClr val="2B2B2B"/>
                </a:highlight>
              </a:rPr>
              <a:t>new </a:t>
            </a:r>
            <a:r>
              <a:rPr lang="zh-TW">
                <a:solidFill>
                  <a:srgbClr val="A9B7C6"/>
                </a:solidFill>
                <a:highlight>
                  <a:srgbClr val="2B2B2B"/>
                </a:highlight>
              </a:rPr>
              <a:t>Runnable_connect_url(App_school </a:t>
            </a:r>
            <a:r>
              <a:rPr lang="zh-TW">
                <a:solidFill>
                  <a:srgbClr val="CC7832"/>
                </a:solidFill>
                <a:highlight>
                  <a:srgbClr val="2B2B2B"/>
                </a:highlight>
              </a:rPr>
              <a:t>, </a:t>
            </a:r>
            <a:r>
              <a:rPr lang="zh-TW">
                <a:solidFill>
                  <a:srgbClr val="A9B7C6"/>
                </a:solidFill>
                <a:highlight>
                  <a:srgbClr val="2B2B2B"/>
                </a:highlight>
              </a:rPr>
              <a:t>App_name)).start()</a:t>
            </a:r>
            <a:r>
              <a:rPr lang="zh-TW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5900" y="-76200"/>
            <a:ext cx="3619500" cy="12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0" y="1083000"/>
            <a:ext cx="9144000" cy="406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   class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Runnable_connect_url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implements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Runnable {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   String </a:t>
            </a:r>
            <a:r>
              <a:rPr lang="zh-TW" dirty="0">
                <a:solidFill>
                  <a:srgbClr val="9876AA"/>
                </a:solidFill>
                <a:highlight>
                  <a:srgbClr val="2B2B2B"/>
                </a:highlight>
              </a:rPr>
              <a:t>appschool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=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null;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  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String </a:t>
            </a:r>
            <a:r>
              <a:rPr lang="zh-TW" dirty="0">
                <a:solidFill>
                  <a:srgbClr val="9876AA"/>
                </a:solidFill>
                <a:highlight>
                  <a:srgbClr val="2B2B2B"/>
                </a:highlight>
              </a:rPr>
              <a:t>appname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=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null;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   public </a:t>
            </a:r>
            <a:r>
              <a:rPr lang="zh-TW" dirty="0">
                <a:solidFill>
                  <a:srgbClr val="FFC66D"/>
                </a:solidFill>
                <a:highlight>
                  <a:srgbClr val="2B2B2B"/>
                </a:highlight>
              </a:rPr>
              <a:t>Runnable_connect_url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(String appschool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,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String appname) {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      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this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.</a:t>
            </a:r>
            <a:r>
              <a:rPr lang="zh-TW" dirty="0">
                <a:solidFill>
                  <a:srgbClr val="9876AA"/>
                </a:solidFill>
                <a:highlight>
                  <a:srgbClr val="2B2B2B"/>
                </a:highlight>
              </a:rPr>
              <a:t>appschool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= appschool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       this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.</a:t>
            </a:r>
            <a:r>
              <a:rPr lang="zh-TW" dirty="0">
                <a:solidFill>
                  <a:srgbClr val="9876AA"/>
                </a:solidFill>
                <a:highlight>
                  <a:srgbClr val="2B2B2B"/>
                </a:highlight>
              </a:rPr>
              <a:t>appname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= appname.replace(</a:t>
            </a:r>
            <a:r>
              <a:rPr lang="zh-TW" dirty="0">
                <a:solidFill>
                  <a:srgbClr val="6A8759"/>
                </a:solidFill>
                <a:highlight>
                  <a:srgbClr val="2B2B2B"/>
                </a:highlight>
              </a:rPr>
              <a:t>" "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, </a:t>
            </a:r>
            <a:r>
              <a:rPr lang="zh-TW" dirty="0">
                <a:solidFill>
                  <a:srgbClr val="6A8759"/>
                </a:solidFill>
                <a:highlight>
                  <a:srgbClr val="2B2B2B"/>
                </a:highlight>
              </a:rPr>
              <a:t>"%20"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)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  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   </a:t>
            </a:r>
            <a:r>
              <a:rPr lang="zh-TW" dirty="0">
                <a:solidFill>
                  <a:srgbClr val="BBB529"/>
                </a:solidFill>
                <a:highlight>
                  <a:srgbClr val="2B2B2B"/>
                </a:highlight>
              </a:rPr>
              <a:t>@Override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BBB529"/>
                </a:solidFill>
                <a:highlight>
                  <a:srgbClr val="2B2B2B"/>
                </a:highlight>
              </a:rPr>
              <a:t>  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public void </a:t>
            </a:r>
            <a:r>
              <a:rPr lang="zh-TW" dirty="0">
                <a:solidFill>
                  <a:srgbClr val="FFC66D"/>
                </a:solidFill>
                <a:highlight>
                  <a:srgbClr val="2B2B2B"/>
                </a:highlight>
              </a:rPr>
              <a:t>run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() {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       URL url =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null;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HttpURLConnection urlConnection =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null;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InputStream in =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null;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r>
              <a:rPr lang="zh-TW" dirty="0">
                <a:solidFill>
                  <a:srgbClr val="A9B7C6"/>
                </a:solidFill>
                <a:highlight>
                  <a:srgbClr val="2B2B2B"/>
                </a:highlight>
              </a:rPr>
              <a:t>String url_name = </a:t>
            </a: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null;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zh-TW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endParaRPr lang="zh-TW" dirty="0">
              <a:solidFill>
                <a:srgbClr val="A9B7C6"/>
              </a:solidFill>
              <a:highlight>
                <a:srgbClr val="2B2B2B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dirty="0">
              <a:solidFill>
                <a:srgbClr val="CC7832"/>
              </a:solidFill>
              <a:highlight>
                <a:srgbClr val="2B2B2B"/>
              </a:highlight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5900" y="-76200"/>
            <a:ext cx="3619500" cy="12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0" y="552060"/>
            <a:ext cx="9144000" cy="4060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</a:pPr>
            <a:r>
              <a:rPr lang="zh-TW" altLang="en-US" dirty="0">
                <a:solidFill>
                  <a:srgbClr val="CC7832"/>
                </a:solidFill>
                <a:highlight>
                  <a:srgbClr val="2B2B2B"/>
                </a:highlight>
              </a:rPr>
              <a:t> </a:t>
            </a:r>
            <a:r>
              <a:rPr lang="zh-TW" altLang="en-US" dirty="0" smtClean="0">
                <a:solidFill>
                  <a:srgbClr val="CC7832"/>
                </a:solidFill>
                <a:highlight>
                  <a:srgbClr val="2B2B2B"/>
                </a:highlight>
              </a:rPr>
              <a:t>      </a:t>
            </a:r>
            <a:r>
              <a:rPr lang="en-US" altLang="zh-TW" dirty="0" smtClean="0">
                <a:solidFill>
                  <a:srgbClr val="CC7832"/>
                </a:solidFill>
                <a:highlight>
                  <a:srgbClr val="2B2B2B"/>
                </a:highlight>
              </a:rPr>
              <a:t>if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</a:t>
            </a:r>
            <a:r>
              <a:rPr lang="en-US" altLang="zh-TW" dirty="0" err="1">
                <a:solidFill>
                  <a:srgbClr val="9876AA"/>
                </a:solidFill>
                <a:highlight>
                  <a:srgbClr val="2B2B2B"/>
                </a:highlight>
              </a:rPr>
              <a:t>appname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.equals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</a:t>
            </a:r>
            <a:r>
              <a:rPr lang="en-US" altLang="zh-TW" dirty="0">
                <a:solidFill>
                  <a:srgbClr val="6A8759"/>
                </a:solidFill>
                <a:highlight>
                  <a:srgbClr val="2B2B2B"/>
                </a:highlight>
              </a:rPr>
              <a:t>""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)){</a:t>
            </a:r>
          </a:p>
          <a:p>
            <a:pPr lvl="0">
              <a:lnSpc>
                <a:spcPct val="115000"/>
              </a:lnSpc>
              <a:buClr>
                <a:schemeClr val="dk1"/>
              </a:buClr>
            </a:pPr>
            <a:r>
              <a:rPr lang="zh-TW" altLang="en-US" dirty="0">
                <a:solidFill>
                  <a:srgbClr val="A9B7C6"/>
                </a:solidFill>
                <a:highlight>
                  <a:srgbClr val="2B2B2B"/>
                </a:highlight>
              </a:rPr>
              <a:t>           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url_name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 = </a:t>
            </a:r>
            <a:r>
              <a:rPr lang="en-US" altLang="zh-TW" dirty="0">
                <a:solidFill>
                  <a:srgbClr val="6A8759"/>
                </a:solidFill>
                <a:highlight>
                  <a:srgbClr val="2B2B2B"/>
                </a:highlight>
              </a:rPr>
              <a:t>"http://140.115.197.16/"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>
              <a:lnSpc>
                <a:spcPct val="115000"/>
              </a:lnSpc>
              <a:buClr>
                <a:schemeClr val="dk1"/>
              </a:buClr>
            </a:pPr>
            <a:r>
              <a:rPr lang="zh-TW" altLang="en-US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} 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else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{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A9B7C6"/>
                </a:solidFill>
                <a:highlight>
                  <a:srgbClr val="2B2B2B"/>
                </a:highlight>
              </a:rPr>
              <a:t>           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url_name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 = </a:t>
            </a:r>
            <a:r>
              <a:rPr lang="en-US" altLang="zh-TW" dirty="0">
                <a:solidFill>
                  <a:srgbClr val="6A8759"/>
                </a:solidFill>
                <a:highlight>
                  <a:srgbClr val="2B2B2B"/>
                </a:highlight>
              </a:rPr>
              <a:t>"http://140.115.197.16/?school="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+ </a:t>
            </a:r>
            <a:r>
              <a:rPr lang="en-US" altLang="zh-TW" dirty="0" err="1">
                <a:solidFill>
                  <a:srgbClr val="9876AA"/>
                </a:solidFill>
                <a:highlight>
                  <a:srgbClr val="2B2B2B"/>
                </a:highlight>
              </a:rPr>
              <a:t>appschool</a:t>
            </a:r>
            <a:r>
              <a:rPr lang="en-US" altLang="zh-TW" dirty="0">
                <a:solidFill>
                  <a:srgbClr val="9876AA"/>
                </a:solidFill>
                <a:highlight>
                  <a:srgbClr val="2B2B2B"/>
                </a:highlight>
              </a:rPr>
              <a:t>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+ </a:t>
            </a:r>
            <a:r>
              <a:rPr lang="en-US" altLang="zh-TW" dirty="0">
                <a:solidFill>
                  <a:srgbClr val="6A8759"/>
                </a:solidFill>
                <a:highlight>
                  <a:srgbClr val="2B2B2B"/>
                </a:highlight>
              </a:rPr>
              <a:t>"&amp;app="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+ </a:t>
            </a:r>
            <a:r>
              <a:rPr lang="en-US" altLang="zh-TW" dirty="0" err="1">
                <a:solidFill>
                  <a:srgbClr val="9876AA"/>
                </a:solidFill>
                <a:highlight>
                  <a:srgbClr val="2B2B2B"/>
                </a:highlight>
              </a:rPr>
              <a:t>appname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}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A9B7C6"/>
                </a:solidFill>
                <a:highlight>
                  <a:srgbClr val="2B2B2B"/>
                </a:highlight>
              </a:rPr>
              <a:t>       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try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{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A9B7C6"/>
                </a:solidFill>
                <a:highlight>
                  <a:srgbClr val="2B2B2B"/>
                </a:highlight>
              </a:rPr>
              <a:t>           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url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 = 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new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URL(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url_name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)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CC7832"/>
                </a:solidFill>
                <a:highlight>
                  <a:srgbClr val="2B2B2B"/>
                </a:highlight>
              </a:rPr>
              <a:t>           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urlConnection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 = (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HttpURLConnection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) 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url.openConnection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()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CC7832"/>
                </a:solidFill>
                <a:highlight>
                  <a:srgbClr val="2B2B2B"/>
                </a:highlight>
              </a:rPr>
              <a:t>          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in = 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new 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BufferedInputStream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urlConnection.getInputStream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())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} 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catch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MalformedURLException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 e) {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A9B7C6"/>
                </a:solidFill>
                <a:highlight>
                  <a:srgbClr val="2B2B2B"/>
                </a:highlight>
              </a:rPr>
              <a:t>           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e.printStackTrace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()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}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catch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IOException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 e) {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A9B7C6"/>
                </a:solidFill>
                <a:highlight>
                  <a:srgbClr val="2B2B2B"/>
                </a:highlight>
              </a:rPr>
              <a:t>           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e.printStackTrace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()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}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finally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{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A9B7C6"/>
                </a:solidFill>
                <a:highlight>
                  <a:srgbClr val="2B2B2B"/>
                </a:highlight>
              </a:rPr>
              <a:t>           </a:t>
            </a:r>
            <a:r>
              <a:rPr lang="en-US" altLang="zh-TW" dirty="0" err="1">
                <a:solidFill>
                  <a:srgbClr val="A9B7C6"/>
                </a:solidFill>
                <a:highlight>
                  <a:srgbClr val="2B2B2B"/>
                </a:highlight>
              </a:rPr>
              <a:t>urlConnection.disconnect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()</a:t>
            </a:r>
            <a:r>
              <a:rPr lang="en-US" altLang="zh-TW" dirty="0">
                <a:solidFill>
                  <a:srgbClr val="CC7832"/>
                </a:solidFill>
                <a:highlight>
                  <a:srgbClr val="2B2B2B"/>
                </a:highlight>
              </a:rPr>
              <a:t>;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CC7832"/>
                </a:solidFill>
                <a:highlight>
                  <a:srgbClr val="2B2B2B"/>
                </a:highlight>
              </a:rPr>
              <a:t>      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}</a:t>
            </a:r>
          </a:p>
          <a:p>
            <a:pPr lvl="0">
              <a:lnSpc>
                <a:spcPct val="115000"/>
              </a:lnSpc>
            </a:pPr>
            <a:r>
              <a:rPr lang="zh-TW" altLang="en-US" dirty="0">
                <a:solidFill>
                  <a:srgbClr val="A9B7C6"/>
                </a:solidFill>
                <a:highlight>
                  <a:srgbClr val="2B2B2B"/>
                </a:highlight>
              </a:rPr>
              <a:t>   </a:t>
            </a: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}</a:t>
            </a:r>
          </a:p>
          <a:p>
            <a:pPr lvl="0">
              <a:lnSpc>
                <a:spcPct val="115000"/>
              </a:lnSpc>
            </a:pPr>
            <a:r>
              <a:rPr lang="en-US" altLang="zh-TW" dirty="0">
                <a:solidFill>
                  <a:srgbClr val="A9B7C6"/>
                </a:solidFill>
                <a:highlight>
                  <a:srgbClr val="2B2B2B"/>
                </a:highlight>
              </a:rPr>
              <a:t>}</a:t>
            </a:r>
            <a:endParaRPr dirty="0">
              <a:solidFill>
                <a:srgbClr val="CC7832"/>
              </a:solidFill>
              <a:highlight>
                <a:srgbClr val="2B2B2B"/>
              </a:highlight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5900" y="-76200"/>
            <a:ext cx="3619500" cy="125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83237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Macintosh PowerPoint</Application>
  <PresentationFormat>On-screen Show (16:9)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simple-dark-2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2016-11-09T06:10:21Z</dcterms:modified>
</cp:coreProperties>
</file>