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97" r:id="rId2"/>
    <p:sldId id="398" r:id="rId3"/>
    <p:sldId id="256" r:id="rId4"/>
    <p:sldId id="310" r:id="rId5"/>
    <p:sldId id="257" r:id="rId6"/>
    <p:sldId id="258" r:id="rId7"/>
    <p:sldId id="311" r:id="rId8"/>
    <p:sldId id="259" r:id="rId9"/>
    <p:sldId id="260" r:id="rId10"/>
    <p:sldId id="261" r:id="rId11"/>
    <p:sldId id="262" r:id="rId12"/>
    <p:sldId id="263" r:id="rId13"/>
    <p:sldId id="265" r:id="rId14"/>
    <p:sldId id="264" r:id="rId15"/>
    <p:sldId id="266" r:id="rId16"/>
    <p:sldId id="267" r:id="rId17"/>
    <p:sldId id="312" r:id="rId18"/>
    <p:sldId id="268" r:id="rId19"/>
    <p:sldId id="269" r:id="rId20"/>
    <p:sldId id="270" r:id="rId21"/>
    <p:sldId id="271" r:id="rId22"/>
    <p:sldId id="272" r:id="rId23"/>
    <p:sldId id="313" r:id="rId24"/>
    <p:sldId id="273" r:id="rId25"/>
    <p:sldId id="274" r:id="rId26"/>
    <p:sldId id="275" r:id="rId27"/>
    <p:sldId id="276" r:id="rId28"/>
    <p:sldId id="314" r:id="rId29"/>
    <p:sldId id="277" r:id="rId30"/>
    <p:sldId id="278" r:id="rId31"/>
    <p:sldId id="279" r:id="rId32"/>
    <p:sldId id="280" r:id="rId33"/>
    <p:sldId id="315" r:id="rId34"/>
    <p:sldId id="281" r:id="rId35"/>
    <p:sldId id="282" r:id="rId36"/>
    <p:sldId id="316" r:id="rId37"/>
    <p:sldId id="283" r:id="rId38"/>
    <p:sldId id="284" r:id="rId39"/>
    <p:sldId id="285" r:id="rId40"/>
    <p:sldId id="286" r:id="rId41"/>
    <p:sldId id="287" r:id="rId42"/>
    <p:sldId id="390" r:id="rId43"/>
    <p:sldId id="288" r:id="rId44"/>
    <p:sldId id="289" r:id="rId45"/>
    <p:sldId id="290" r:id="rId46"/>
    <p:sldId id="291" r:id="rId47"/>
    <p:sldId id="292" r:id="rId48"/>
    <p:sldId id="293" r:id="rId49"/>
    <p:sldId id="294" r:id="rId50"/>
    <p:sldId id="295" r:id="rId51"/>
    <p:sldId id="296" r:id="rId52"/>
    <p:sldId id="391" r:id="rId53"/>
    <p:sldId id="297" r:id="rId54"/>
    <p:sldId id="298" r:id="rId55"/>
    <p:sldId id="299" r:id="rId56"/>
    <p:sldId id="300" r:id="rId57"/>
    <p:sldId id="301" r:id="rId58"/>
    <p:sldId id="302" r:id="rId59"/>
    <p:sldId id="392" r:id="rId60"/>
    <p:sldId id="304" r:id="rId61"/>
    <p:sldId id="305" r:id="rId62"/>
    <p:sldId id="306" r:id="rId63"/>
    <p:sldId id="307" r:id="rId64"/>
    <p:sldId id="333" r:id="rId65"/>
    <p:sldId id="308" r:id="rId66"/>
    <p:sldId id="309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34" r:id="rId79"/>
    <p:sldId id="328" r:id="rId80"/>
    <p:sldId id="329" r:id="rId81"/>
    <p:sldId id="330" r:id="rId82"/>
    <p:sldId id="331" r:id="rId83"/>
    <p:sldId id="332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93" r:id="rId94"/>
    <p:sldId id="344" r:id="rId95"/>
    <p:sldId id="345" r:id="rId96"/>
    <p:sldId id="346" r:id="rId97"/>
    <p:sldId id="347" r:id="rId98"/>
    <p:sldId id="348" r:id="rId99"/>
    <p:sldId id="349" r:id="rId100"/>
    <p:sldId id="350" r:id="rId101"/>
    <p:sldId id="351" r:id="rId102"/>
    <p:sldId id="352" r:id="rId103"/>
    <p:sldId id="354" r:id="rId104"/>
    <p:sldId id="353" r:id="rId105"/>
    <p:sldId id="355" r:id="rId106"/>
    <p:sldId id="356" r:id="rId107"/>
    <p:sldId id="394" r:id="rId108"/>
    <p:sldId id="357" r:id="rId109"/>
    <p:sldId id="365" r:id="rId110"/>
    <p:sldId id="371" r:id="rId111"/>
    <p:sldId id="372" r:id="rId112"/>
    <p:sldId id="373" r:id="rId113"/>
    <p:sldId id="374" r:id="rId114"/>
    <p:sldId id="375" r:id="rId115"/>
    <p:sldId id="367" r:id="rId116"/>
    <p:sldId id="368" r:id="rId117"/>
    <p:sldId id="369" r:id="rId118"/>
    <p:sldId id="366" r:id="rId119"/>
    <p:sldId id="362" r:id="rId120"/>
    <p:sldId id="361" r:id="rId121"/>
    <p:sldId id="360" r:id="rId122"/>
    <p:sldId id="363" r:id="rId123"/>
    <p:sldId id="364" r:id="rId124"/>
    <p:sldId id="395" r:id="rId125"/>
    <p:sldId id="376" r:id="rId126"/>
    <p:sldId id="377" r:id="rId127"/>
    <p:sldId id="378" r:id="rId128"/>
    <p:sldId id="379" r:id="rId129"/>
    <p:sldId id="380" r:id="rId130"/>
    <p:sldId id="381" r:id="rId131"/>
    <p:sldId id="382" r:id="rId132"/>
    <p:sldId id="396" r:id="rId133"/>
    <p:sldId id="387" r:id="rId134"/>
    <p:sldId id="383" r:id="rId135"/>
    <p:sldId id="384" r:id="rId136"/>
    <p:sldId id="385" r:id="rId137"/>
    <p:sldId id="386" r:id="rId138"/>
    <p:sldId id="388" r:id="rId139"/>
    <p:sldId id="389" r:id="rId1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122" d="100"/>
          <a:sy n="122" d="100"/>
        </p:scale>
        <p:origin x="-96" y="-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72203-7F57-4EBB-83E5-4D0D133D8A59}" type="datetimeFigureOut">
              <a:rPr lang="zh-TW" altLang="en-US" smtClean="0"/>
              <a:t>2017/11/10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6C1DF-C02B-4256-862F-4B485BD97C3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3584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72203-7F57-4EBB-83E5-4D0D133D8A59}" type="datetimeFigureOut">
              <a:rPr lang="zh-TW" altLang="en-US" smtClean="0"/>
              <a:t>2017/11/10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6C1DF-C02B-4256-862F-4B485BD97C3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6518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72203-7F57-4EBB-83E5-4D0D133D8A59}" type="datetimeFigureOut">
              <a:rPr lang="zh-TW" altLang="en-US" smtClean="0"/>
              <a:t>2017/11/10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6C1DF-C02B-4256-862F-4B485BD97C3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8825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72203-7F57-4EBB-83E5-4D0D133D8A59}" type="datetimeFigureOut">
              <a:rPr lang="zh-TW" altLang="en-US" smtClean="0"/>
              <a:t>2017/11/10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6C1DF-C02B-4256-862F-4B485BD97C3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384554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72203-7F57-4EBB-83E5-4D0D133D8A59}" type="datetimeFigureOut">
              <a:rPr lang="zh-TW" altLang="en-US" smtClean="0"/>
              <a:t>2017/11/10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6C1DF-C02B-4256-862F-4B485BD97C3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53775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72203-7F57-4EBB-83E5-4D0D133D8A59}" type="datetimeFigureOut">
              <a:rPr lang="zh-TW" altLang="en-US" smtClean="0"/>
              <a:t>2017/11/10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6C1DF-C02B-4256-862F-4B485BD97C3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558502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72203-7F57-4EBB-83E5-4D0D133D8A59}" type="datetimeFigureOut">
              <a:rPr lang="zh-TW" altLang="en-US" smtClean="0"/>
              <a:t>2017/11/10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6C1DF-C02B-4256-862F-4B485BD97C3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95064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72203-7F57-4EBB-83E5-4D0D133D8A59}" type="datetimeFigureOut">
              <a:rPr lang="zh-TW" altLang="en-US" smtClean="0"/>
              <a:t>2017/11/10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6C1DF-C02B-4256-862F-4B485BD97C3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37772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72203-7F57-4EBB-83E5-4D0D133D8A59}" type="datetimeFigureOut">
              <a:rPr lang="zh-TW" altLang="en-US" smtClean="0"/>
              <a:t>2017/11/10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6C1DF-C02B-4256-862F-4B485BD97C3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31359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72203-7F57-4EBB-83E5-4D0D133D8A59}" type="datetimeFigureOut">
              <a:rPr lang="zh-TW" altLang="en-US" smtClean="0"/>
              <a:t>2017/11/10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6C1DF-C02B-4256-862F-4B485BD97C3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9819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72203-7F57-4EBB-83E5-4D0D133D8A59}" type="datetimeFigureOut">
              <a:rPr lang="zh-TW" altLang="en-US" smtClean="0"/>
              <a:t>2017/11/10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6C1DF-C02B-4256-862F-4B485BD97C3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5059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72203-7F57-4EBB-83E5-4D0D133D8A59}" type="datetimeFigureOut">
              <a:rPr lang="zh-TW" altLang="en-US" smtClean="0"/>
              <a:t>2017/11/10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6C1DF-C02B-4256-862F-4B485BD97C3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75833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72203-7F57-4EBB-83E5-4D0D133D8A59}" type="datetimeFigureOut">
              <a:rPr lang="zh-TW" altLang="en-US" smtClean="0"/>
              <a:t>2017/11/10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6C1DF-C02B-4256-862F-4B485BD97C3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0236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72203-7F57-4EBB-83E5-4D0D133D8A59}" type="datetimeFigureOut">
              <a:rPr lang="zh-TW" altLang="en-US" smtClean="0"/>
              <a:t>2017/11/10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6C1DF-C02B-4256-862F-4B485BD97C3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05823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72203-7F57-4EBB-83E5-4D0D133D8A59}" type="datetimeFigureOut">
              <a:rPr lang="zh-TW" altLang="en-US" smtClean="0"/>
              <a:t>2017/11/10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6C1DF-C02B-4256-862F-4B485BD97C3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45961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72203-7F57-4EBB-83E5-4D0D133D8A59}" type="datetimeFigureOut">
              <a:rPr lang="zh-TW" altLang="en-US" smtClean="0"/>
              <a:t>2017/11/10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6C1DF-C02B-4256-862F-4B485BD97C3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6958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6F172203-7F57-4EBB-83E5-4D0D133D8A59}" type="datetimeFigureOut">
              <a:rPr lang="zh-TW" altLang="en-US" smtClean="0"/>
              <a:t>2017/11/10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C956C1DF-C02B-4256-862F-4B485BD97C3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3086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6F172203-7F57-4EBB-83E5-4D0D133D8A59}" type="datetimeFigureOut">
              <a:rPr lang="zh-TW" altLang="en-US" smtClean="0"/>
              <a:t>2017/11/10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C956C1DF-C02B-4256-862F-4B485BD97C3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00580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tmp"/><Relationship Id="rId2" Type="http://schemas.openxmlformats.org/officeDocument/2006/relationships/image" Target="../media/image124.tmp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 err="1" smtClean="0"/>
              <a:t>B1</a:t>
            </a:r>
            <a:r>
              <a:rPr lang="en-US" altLang="zh-TW" dirty="0" smtClean="0"/>
              <a:t>-2</a:t>
            </a:r>
            <a:r>
              <a:rPr lang="zh-TW" altLang="en-US" dirty="0" smtClean="0"/>
              <a:t>護理</a:t>
            </a:r>
            <a:r>
              <a:rPr lang="zh-TW" altLang="en-US" dirty="0"/>
              <a:t>教育擴增實境</a:t>
            </a:r>
            <a:r>
              <a:rPr lang="en-US" altLang="zh-TW" dirty="0"/>
              <a:t>APP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714962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Unity Personal (64bit) - Untitled - BrickGame - Web Player* &lt;DX11&gt;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3909"/>
            <a:ext cx="12192000" cy="6650182"/>
          </a:xfrm>
          <a:prstGeom prst="rect">
            <a:avLst/>
          </a:prstGeom>
        </p:spPr>
      </p:pic>
      <p:sp>
        <p:nvSpPr>
          <p:cNvPr id="4" name="矩形: 圓角 3"/>
          <p:cNvSpPr/>
          <p:nvPr/>
        </p:nvSpPr>
        <p:spPr>
          <a:xfrm>
            <a:off x="83890" y="5117284"/>
            <a:ext cx="755009" cy="176169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5" name="語音泡泡: 矩形 4"/>
          <p:cNvSpPr/>
          <p:nvPr/>
        </p:nvSpPr>
        <p:spPr>
          <a:xfrm>
            <a:off x="1560352" y="4546832"/>
            <a:ext cx="4630723" cy="394283"/>
          </a:xfrm>
          <a:prstGeom prst="wedgeRectCallout">
            <a:avLst>
              <a:gd name="adj1" fmla="val -55338"/>
              <a:gd name="adj2" fmla="val 27144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在材質資料夾中即可找到自動建立的材質球</a:t>
            </a:r>
          </a:p>
        </p:txBody>
      </p:sp>
      <p:sp>
        <p:nvSpPr>
          <p:cNvPr id="6" name="矩形: 圓角 5"/>
          <p:cNvSpPr/>
          <p:nvPr/>
        </p:nvSpPr>
        <p:spPr>
          <a:xfrm>
            <a:off x="805343" y="4567804"/>
            <a:ext cx="570451" cy="641759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7" name="矩形: 圓角 6"/>
          <p:cNvSpPr/>
          <p:nvPr/>
        </p:nvSpPr>
        <p:spPr>
          <a:xfrm>
            <a:off x="9714451" y="2269222"/>
            <a:ext cx="2477549" cy="163586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8" name="語音泡泡: 矩形 7"/>
          <p:cNvSpPr/>
          <p:nvPr/>
        </p:nvSpPr>
        <p:spPr>
          <a:xfrm>
            <a:off x="5687736" y="1224794"/>
            <a:ext cx="3934436" cy="643378"/>
          </a:xfrm>
          <a:prstGeom prst="wedgeRectCallout">
            <a:avLst>
              <a:gd name="adj1" fmla="val 51272"/>
              <a:gd name="adj2" fmla="val 11189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點擊材質球後，可在右側的</a:t>
            </a:r>
            <a:r>
              <a:rPr lang="en-US" altLang="zh-TW" dirty="0"/>
              <a:t>Inspector</a:t>
            </a:r>
            <a:r>
              <a:rPr lang="zh-TW" altLang="en-US" dirty="0"/>
              <a:t>面板中進行調整，將</a:t>
            </a:r>
            <a:r>
              <a:rPr lang="en-US" altLang="zh-TW" dirty="0"/>
              <a:t>Tiling</a:t>
            </a:r>
            <a:r>
              <a:rPr lang="zh-TW" altLang="en-US" dirty="0"/>
              <a:t>改為</a:t>
            </a:r>
            <a:r>
              <a:rPr lang="en-US" altLang="zh-TW" dirty="0"/>
              <a:t>4x4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9658938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279"/>
            <a:ext cx="12192000" cy="6607441"/>
          </a:xfrm>
          <a:prstGeom prst="rect">
            <a:avLst/>
          </a:prstGeom>
        </p:spPr>
      </p:pic>
      <p:sp>
        <p:nvSpPr>
          <p:cNvPr id="3" name="矩形: 圓角 2"/>
          <p:cNvSpPr/>
          <p:nvPr/>
        </p:nvSpPr>
        <p:spPr>
          <a:xfrm>
            <a:off x="1" y="2044383"/>
            <a:ext cx="813732" cy="438758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4" name="語音泡泡: 矩形 3"/>
          <p:cNvSpPr/>
          <p:nvPr/>
        </p:nvSpPr>
        <p:spPr>
          <a:xfrm>
            <a:off x="486562" y="2680282"/>
            <a:ext cx="1908492" cy="408964"/>
          </a:xfrm>
          <a:prstGeom prst="wedgeRectCallout">
            <a:avLst>
              <a:gd name="adj1" fmla="val -36073"/>
              <a:gd name="adj2" fmla="val -104745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更名面板物件</a:t>
            </a:r>
          </a:p>
        </p:txBody>
      </p:sp>
      <p:sp>
        <p:nvSpPr>
          <p:cNvPr id="5" name="矩形: 圓角 4"/>
          <p:cNvSpPr/>
          <p:nvPr/>
        </p:nvSpPr>
        <p:spPr>
          <a:xfrm>
            <a:off x="4815282" y="1825003"/>
            <a:ext cx="2499918" cy="142153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6" name="語音泡泡: 矩形 5"/>
          <p:cNvSpPr/>
          <p:nvPr/>
        </p:nvSpPr>
        <p:spPr>
          <a:xfrm>
            <a:off x="5519956" y="3428999"/>
            <a:ext cx="2269219" cy="408964"/>
          </a:xfrm>
          <a:prstGeom prst="wedgeRectCallout">
            <a:avLst>
              <a:gd name="adj1" fmla="val -36073"/>
              <a:gd name="adj2" fmla="val -104745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將面板內容進行調整</a:t>
            </a:r>
          </a:p>
        </p:txBody>
      </p:sp>
    </p:spTree>
    <p:extLst>
      <p:ext uri="{BB962C8B-B14F-4D97-AF65-F5344CB8AC3E}">
        <p14:creationId xmlns:p14="http://schemas.microsoft.com/office/powerpoint/2010/main" val="275267816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279"/>
            <a:ext cx="12192000" cy="6607441"/>
          </a:xfrm>
          <a:prstGeom prst="rect">
            <a:avLst/>
          </a:prstGeom>
        </p:spPr>
      </p:pic>
      <p:sp>
        <p:nvSpPr>
          <p:cNvPr id="3" name="矩形: 圓角 2"/>
          <p:cNvSpPr/>
          <p:nvPr/>
        </p:nvSpPr>
        <p:spPr>
          <a:xfrm>
            <a:off x="0" y="2061161"/>
            <a:ext cx="604007" cy="111588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4" name="語音泡泡: 矩形 3"/>
          <p:cNvSpPr/>
          <p:nvPr/>
        </p:nvSpPr>
        <p:spPr>
          <a:xfrm>
            <a:off x="805343" y="1968267"/>
            <a:ext cx="1908492" cy="408964"/>
          </a:xfrm>
          <a:prstGeom prst="wedgeRectCallout">
            <a:avLst>
              <a:gd name="adj1" fmla="val -59809"/>
              <a:gd name="adj2" fmla="val -10386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將失敗面板關閉</a:t>
            </a:r>
          </a:p>
        </p:txBody>
      </p:sp>
      <p:sp>
        <p:nvSpPr>
          <p:cNvPr id="5" name="語音泡泡: 矩形 4"/>
          <p:cNvSpPr/>
          <p:nvPr/>
        </p:nvSpPr>
        <p:spPr>
          <a:xfrm>
            <a:off x="9815119" y="953200"/>
            <a:ext cx="771788" cy="408964"/>
          </a:xfrm>
          <a:prstGeom prst="wedgeRectCallout">
            <a:avLst>
              <a:gd name="adj1" fmla="val -21128"/>
              <a:gd name="adj2" fmla="val -71924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關閉</a:t>
            </a:r>
          </a:p>
        </p:txBody>
      </p:sp>
      <p:sp>
        <p:nvSpPr>
          <p:cNvPr id="6" name="矩形: 圓角 5"/>
          <p:cNvSpPr/>
          <p:nvPr/>
        </p:nvSpPr>
        <p:spPr>
          <a:xfrm>
            <a:off x="9739619" y="710533"/>
            <a:ext cx="335559" cy="145144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416510211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279"/>
            <a:ext cx="12192000" cy="6607441"/>
          </a:xfrm>
          <a:prstGeom prst="rect">
            <a:avLst/>
          </a:prstGeom>
        </p:spPr>
      </p:pic>
      <p:sp>
        <p:nvSpPr>
          <p:cNvPr id="3" name="矩形: 圓角 2"/>
          <p:cNvSpPr/>
          <p:nvPr/>
        </p:nvSpPr>
        <p:spPr>
          <a:xfrm>
            <a:off x="2927757" y="2203774"/>
            <a:ext cx="3548544" cy="438758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4" name="語音泡泡: 矩形 3"/>
          <p:cNvSpPr/>
          <p:nvPr/>
        </p:nvSpPr>
        <p:spPr>
          <a:xfrm>
            <a:off x="6686025" y="2237762"/>
            <a:ext cx="3665989" cy="408964"/>
          </a:xfrm>
          <a:prstGeom prst="wedgeRectCallout">
            <a:avLst>
              <a:gd name="adj1" fmla="val -55654"/>
              <a:gd name="adj2" fmla="val 10126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宣告「過關面板」及「失敗面板」</a:t>
            </a:r>
          </a:p>
        </p:txBody>
      </p:sp>
    </p:spTree>
    <p:extLst>
      <p:ext uri="{BB962C8B-B14F-4D97-AF65-F5344CB8AC3E}">
        <p14:creationId xmlns:p14="http://schemas.microsoft.com/office/powerpoint/2010/main" val="409328366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279"/>
            <a:ext cx="12192000" cy="6607441"/>
          </a:xfrm>
          <a:prstGeom prst="rect">
            <a:avLst/>
          </a:prstGeom>
        </p:spPr>
      </p:pic>
      <p:sp>
        <p:nvSpPr>
          <p:cNvPr id="3" name="矩形: 圓角 2"/>
          <p:cNvSpPr/>
          <p:nvPr/>
        </p:nvSpPr>
        <p:spPr>
          <a:xfrm>
            <a:off x="3842156" y="4527524"/>
            <a:ext cx="3254930" cy="212256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4" name="語音泡泡: 矩形 3"/>
          <p:cNvSpPr/>
          <p:nvPr/>
        </p:nvSpPr>
        <p:spPr>
          <a:xfrm>
            <a:off x="7264866" y="4429170"/>
            <a:ext cx="3322039" cy="408964"/>
          </a:xfrm>
          <a:prstGeom prst="wedgeRectCallout">
            <a:avLst>
              <a:gd name="adj1" fmla="val -55909"/>
              <a:gd name="adj2" fmla="val 1012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沒命時，啟動「失敗面板」</a:t>
            </a:r>
          </a:p>
        </p:txBody>
      </p:sp>
      <p:sp>
        <p:nvSpPr>
          <p:cNvPr id="5" name="矩形: 圓角 4"/>
          <p:cNvSpPr/>
          <p:nvPr/>
        </p:nvSpPr>
        <p:spPr>
          <a:xfrm>
            <a:off x="3590486" y="5492258"/>
            <a:ext cx="3254930" cy="212256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6" name="語音泡泡: 矩形 5"/>
          <p:cNvSpPr/>
          <p:nvPr/>
        </p:nvSpPr>
        <p:spPr>
          <a:xfrm>
            <a:off x="7013196" y="5327286"/>
            <a:ext cx="3322039" cy="408964"/>
          </a:xfrm>
          <a:prstGeom prst="wedgeRectCallout">
            <a:avLst>
              <a:gd name="adj1" fmla="val -55909"/>
              <a:gd name="adj2" fmla="val 1012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沒磚塊時，啟動「過關面板」</a:t>
            </a:r>
          </a:p>
        </p:txBody>
      </p:sp>
    </p:spTree>
    <p:extLst>
      <p:ext uri="{BB962C8B-B14F-4D97-AF65-F5344CB8AC3E}">
        <p14:creationId xmlns:p14="http://schemas.microsoft.com/office/powerpoint/2010/main" val="250872298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279"/>
            <a:ext cx="12192000" cy="6607441"/>
          </a:xfrm>
          <a:prstGeom prst="rect">
            <a:avLst/>
          </a:prstGeom>
        </p:spPr>
      </p:pic>
      <p:sp>
        <p:nvSpPr>
          <p:cNvPr id="3" name="矩形: 圓角 2"/>
          <p:cNvSpPr/>
          <p:nvPr/>
        </p:nvSpPr>
        <p:spPr>
          <a:xfrm>
            <a:off x="5578679" y="3145872"/>
            <a:ext cx="1073791" cy="637563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4" name="語音泡泡: 矩形 3"/>
          <p:cNvSpPr/>
          <p:nvPr/>
        </p:nvSpPr>
        <p:spPr>
          <a:xfrm>
            <a:off x="5141754" y="3888297"/>
            <a:ext cx="1908492" cy="408964"/>
          </a:xfrm>
          <a:prstGeom prst="wedgeRectCallout">
            <a:avLst>
              <a:gd name="adj1" fmla="val 15356"/>
              <a:gd name="adj2" fmla="val -73976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點擊玩家物件</a:t>
            </a:r>
          </a:p>
        </p:txBody>
      </p:sp>
      <p:sp>
        <p:nvSpPr>
          <p:cNvPr id="5" name="矩形: 圓角 4"/>
          <p:cNvSpPr/>
          <p:nvPr/>
        </p:nvSpPr>
        <p:spPr>
          <a:xfrm>
            <a:off x="9764785" y="5670959"/>
            <a:ext cx="1585520" cy="268448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6" name="語音泡泡: 矩形 5"/>
          <p:cNvSpPr/>
          <p:nvPr/>
        </p:nvSpPr>
        <p:spPr>
          <a:xfrm>
            <a:off x="9160079" y="6010712"/>
            <a:ext cx="2349615" cy="408964"/>
          </a:xfrm>
          <a:prstGeom prst="wedgeRectCallout">
            <a:avLst>
              <a:gd name="adj1" fmla="val 15356"/>
              <a:gd name="adj2" fmla="val -73976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設定過關及失敗面板</a:t>
            </a:r>
          </a:p>
        </p:txBody>
      </p:sp>
    </p:spTree>
    <p:extLst>
      <p:ext uri="{BB962C8B-B14F-4D97-AF65-F5344CB8AC3E}">
        <p14:creationId xmlns:p14="http://schemas.microsoft.com/office/powerpoint/2010/main" val="287876544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279"/>
            <a:ext cx="12192000" cy="6607441"/>
          </a:xfrm>
          <a:prstGeom prst="rect">
            <a:avLst/>
          </a:prstGeom>
        </p:spPr>
      </p:pic>
      <p:sp>
        <p:nvSpPr>
          <p:cNvPr id="3" name="矩形: 圓角 2"/>
          <p:cNvSpPr/>
          <p:nvPr/>
        </p:nvSpPr>
        <p:spPr>
          <a:xfrm>
            <a:off x="5670958" y="364920"/>
            <a:ext cx="453006" cy="25586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4" name="語音泡泡: 矩形 3"/>
          <p:cNvSpPr/>
          <p:nvPr/>
        </p:nvSpPr>
        <p:spPr>
          <a:xfrm>
            <a:off x="4924339" y="768147"/>
            <a:ext cx="2994868" cy="394283"/>
          </a:xfrm>
          <a:prstGeom prst="wedgeRectCallout">
            <a:avLst>
              <a:gd name="adj1" fmla="val -16490"/>
              <a:gd name="adj2" fmla="val -9838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播放測試遊戲失敗面板效果</a:t>
            </a:r>
          </a:p>
        </p:txBody>
      </p:sp>
    </p:spTree>
    <p:extLst>
      <p:ext uri="{BB962C8B-B14F-4D97-AF65-F5344CB8AC3E}">
        <p14:creationId xmlns:p14="http://schemas.microsoft.com/office/powerpoint/2010/main" val="209180864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279"/>
            <a:ext cx="12192000" cy="6607441"/>
          </a:xfrm>
          <a:prstGeom prst="rect">
            <a:avLst/>
          </a:prstGeom>
        </p:spPr>
      </p:pic>
      <p:sp>
        <p:nvSpPr>
          <p:cNvPr id="3" name="矩形: 圓角 2"/>
          <p:cNvSpPr/>
          <p:nvPr/>
        </p:nvSpPr>
        <p:spPr>
          <a:xfrm>
            <a:off x="5670958" y="364920"/>
            <a:ext cx="453006" cy="25586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4" name="語音泡泡: 矩形 3"/>
          <p:cNvSpPr/>
          <p:nvPr/>
        </p:nvSpPr>
        <p:spPr>
          <a:xfrm>
            <a:off x="4924339" y="768147"/>
            <a:ext cx="2994868" cy="394283"/>
          </a:xfrm>
          <a:prstGeom prst="wedgeRectCallout">
            <a:avLst>
              <a:gd name="adj1" fmla="val -16490"/>
              <a:gd name="adj2" fmla="val -9838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播放測試遊戲過關面板效果</a:t>
            </a:r>
          </a:p>
        </p:txBody>
      </p:sp>
    </p:spTree>
    <p:extLst>
      <p:ext uri="{BB962C8B-B14F-4D97-AF65-F5344CB8AC3E}">
        <p14:creationId xmlns:p14="http://schemas.microsoft.com/office/powerpoint/2010/main" val="232366912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切換場景程式撰寫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205495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279"/>
            <a:ext cx="12192000" cy="6607441"/>
          </a:xfrm>
          <a:prstGeom prst="rect">
            <a:avLst/>
          </a:prstGeom>
        </p:spPr>
      </p:pic>
      <p:sp>
        <p:nvSpPr>
          <p:cNvPr id="3" name="矩形: 圓角 2"/>
          <p:cNvSpPr/>
          <p:nvPr/>
        </p:nvSpPr>
        <p:spPr>
          <a:xfrm>
            <a:off x="4681058" y="4584582"/>
            <a:ext cx="469782" cy="624981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4" name="語音泡泡: 矩形 3"/>
          <p:cNvSpPr/>
          <p:nvPr/>
        </p:nvSpPr>
        <p:spPr>
          <a:xfrm>
            <a:off x="3716323" y="5382091"/>
            <a:ext cx="3842157" cy="394283"/>
          </a:xfrm>
          <a:prstGeom prst="wedgeRectCallout">
            <a:avLst>
              <a:gd name="adj1" fmla="val -16490"/>
              <a:gd name="adj2" fmla="val -9838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建立「</a:t>
            </a:r>
            <a:r>
              <a:rPr lang="en-US" altLang="zh-TW" dirty="0" err="1"/>
              <a:t>ResetGame</a:t>
            </a:r>
            <a:r>
              <a:rPr lang="zh-TW" altLang="en-US" dirty="0"/>
              <a:t>」腳本</a:t>
            </a:r>
          </a:p>
        </p:txBody>
      </p:sp>
    </p:spTree>
    <p:extLst>
      <p:ext uri="{BB962C8B-B14F-4D97-AF65-F5344CB8AC3E}">
        <p14:creationId xmlns:p14="http://schemas.microsoft.com/office/powerpoint/2010/main" val="2409772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279"/>
            <a:ext cx="12192000" cy="6607441"/>
          </a:xfrm>
          <a:prstGeom prst="rect">
            <a:avLst/>
          </a:prstGeom>
        </p:spPr>
      </p:pic>
      <p:sp>
        <p:nvSpPr>
          <p:cNvPr id="4" name="矩形: 圓角 3"/>
          <p:cNvSpPr/>
          <p:nvPr/>
        </p:nvSpPr>
        <p:spPr>
          <a:xfrm>
            <a:off x="2894201" y="1869202"/>
            <a:ext cx="5377344" cy="1925274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5" name="語音泡泡: 矩形 4"/>
          <p:cNvSpPr/>
          <p:nvPr/>
        </p:nvSpPr>
        <p:spPr>
          <a:xfrm>
            <a:off x="8330269" y="1946245"/>
            <a:ext cx="3665988" cy="1361669"/>
          </a:xfrm>
          <a:prstGeom prst="wedgeRectCallout">
            <a:avLst>
              <a:gd name="adj1" fmla="val -54282"/>
              <a:gd name="adj2" fmla="val -30989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宣告可調整關卡編號變數，並自建「重新開始遊戲」及「載入遊戲關卡」副程式，可載入預設關卡編號，或任意關卡編號</a:t>
            </a:r>
          </a:p>
        </p:txBody>
      </p:sp>
    </p:spTree>
    <p:extLst>
      <p:ext uri="{BB962C8B-B14F-4D97-AF65-F5344CB8AC3E}">
        <p14:creationId xmlns:p14="http://schemas.microsoft.com/office/powerpoint/2010/main" val="40593745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5" y="103908"/>
            <a:ext cx="12180815" cy="6578903"/>
          </a:xfrm>
          <a:prstGeom prst="rect">
            <a:avLst/>
          </a:prstGeom>
        </p:spPr>
      </p:pic>
      <p:sp>
        <p:nvSpPr>
          <p:cNvPr id="4" name="矩形: 圓角 3"/>
          <p:cNvSpPr/>
          <p:nvPr/>
        </p:nvSpPr>
        <p:spPr>
          <a:xfrm>
            <a:off x="1266738" y="2319556"/>
            <a:ext cx="704676" cy="197142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5" name="語音泡泡: 矩形 4"/>
          <p:cNvSpPr/>
          <p:nvPr/>
        </p:nvSpPr>
        <p:spPr>
          <a:xfrm>
            <a:off x="2650922" y="1560352"/>
            <a:ext cx="2978091" cy="394283"/>
          </a:xfrm>
          <a:prstGeom prst="wedgeRectCallout">
            <a:avLst>
              <a:gd name="adj1" fmla="val -38719"/>
              <a:gd name="adj2" fmla="val 144164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新增</a:t>
            </a:r>
            <a:r>
              <a:rPr lang="en-US" altLang="zh-TW" dirty="0"/>
              <a:t>Cube</a:t>
            </a:r>
            <a:r>
              <a:rPr lang="zh-TW" altLang="en-US" dirty="0"/>
              <a:t>物件製作成牆壁</a:t>
            </a:r>
          </a:p>
        </p:txBody>
      </p:sp>
      <p:sp>
        <p:nvSpPr>
          <p:cNvPr id="6" name="矩形: 圓角 5"/>
          <p:cNvSpPr/>
          <p:nvPr/>
        </p:nvSpPr>
        <p:spPr>
          <a:xfrm>
            <a:off x="2298584" y="2319555"/>
            <a:ext cx="704676" cy="197142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7" name="矩形: 圓角 6"/>
          <p:cNvSpPr/>
          <p:nvPr/>
        </p:nvSpPr>
        <p:spPr>
          <a:xfrm>
            <a:off x="9714452" y="960539"/>
            <a:ext cx="2477548" cy="473978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8" name="語音泡泡: 矩形 7"/>
          <p:cNvSpPr/>
          <p:nvPr/>
        </p:nvSpPr>
        <p:spPr>
          <a:xfrm>
            <a:off x="6199465" y="1040234"/>
            <a:ext cx="3196206" cy="394283"/>
          </a:xfrm>
          <a:prstGeom prst="wedgeRectCallout">
            <a:avLst>
              <a:gd name="adj1" fmla="val 61281"/>
              <a:gd name="adj2" fmla="val -13282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習慣將建立物件先做重置動作</a:t>
            </a:r>
          </a:p>
        </p:txBody>
      </p:sp>
    </p:spTree>
    <p:extLst>
      <p:ext uri="{BB962C8B-B14F-4D97-AF65-F5344CB8AC3E}">
        <p14:creationId xmlns:p14="http://schemas.microsoft.com/office/powerpoint/2010/main" val="277977622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279"/>
            <a:ext cx="12192000" cy="6607441"/>
          </a:xfrm>
          <a:prstGeom prst="rect">
            <a:avLst/>
          </a:prstGeom>
        </p:spPr>
      </p:pic>
      <p:sp>
        <p:nvSpPr>
          <p:cNvPr id="3" name="矩形: 圓角 2"/>
          <p:cNvSpPr/>
          <p:nvPr/>
        </p:nvSpPr>
        <p:spPr>
          <a:xfrm>
            <a:off x="176167" y="2462168"/>
            <a:ext cx="478173" cy="121642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4" name="語音泡泡: 矩形 3"/>
          <p:cNvSpPr/>
          <p:nvPr/>
        </p:nvSpPr>
        <p:spPr>
          <a:xfrm>
            <a:off x="830507" y="2265026"/>
            <a:ext cx="2617368" cy="394283"/>
          </a:xfrm>
          <a:prstGeom prst="wedgeRectCallout">
            <a:avLst>
              <a:gd name="adj1" fmla="val -55986"/>
              <a:gd name="adj2" fmla="val 3739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點選「重新按鈕」物件</a:t>
            </a:r>
          </a:p>
        </p:txBody>
      </p:sp>
      <p:sp>
        <p:nvSpPr>
          <p:cNvPr id="7" name="矩形: 圓角 6"/>
          <p:cNvSpPr/>
          <p:nvPr/>
        </p:nvSpPr>
        <p:spPr>
          <a:xfrm>
            <a:off x="5142450" y="4618138"/>
            <a:ext cx="486563" cy="58303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8" name="矩形: 圓角 7"/>
          <p:cNvSpPr/>
          <p:nvPr/>
        </p:nvSpPr>
        <p:spPr>
          <a:xfrm>
            <a:off x="9722839" y="4819475"/>
            <a:ext cx="2382475" cy="448812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9" name="語音泡泡: 矩形 8"/>
          <p:cNvSpPr/>
          <p:nvPr/>
        </p:nvSpPr>
        <p:spPr>
          <a:xfrm>
            <a:off x="4221059" y="5375522"/>
            <a:ext cx="3749882" cy="394283"/>
          </a:xfrm>
          <a:prstGeom prst="wedgeRectCallout">
            <a:avLst>
              <a:gd name="adj1" fmla="val -17204"/>
              <a:gd name="adj2" fmla="val -8775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將「</a:t>
            </a:r>
            <a:r>
              <a:rPr lang="en-US" altLang="zh-TW" dirty="0" err="1"/>
              <a:t>ResetGame</a:t>
            </a:r>
            <a:r>
              <a:rPr lang="zh-TW" altLang="en-US" dirty="0"/>
              <a:t>」腳本拉至右側</a:t>
            </a:r>
          </a:p>
        </p:txBody>
      </p:sp>
      <p:sp>
        <p:nvSpPr>
          <p:cNvPr id="10" name="語音泡泡: 矩形 9"/>
          <p:cNvSpPr/>
          <p:nvPr/>
        </p:nvSpPr>
        <p:spPr>
          <a:xfrm>
            <a:off x="9588616" y="5375521"/>
            <a:ext cx="1753300" cy="394283"/>
          </a:xfrm>
          <a:prstGeom prst="wedgeRectCallout">
            <a:avLst>
              <a:gd name="adj1" fmla="val -17204"/>
              <a:gd name="adj2" fmla="val -8775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完成腳本設定</a:t>
            </a:r>
          </a:p>
        </p:txBody>
      </p:sp>
    </p:spTree>
    <p:extLst>
      <p:ext uri="{BB962C8B-B14F-4D97-AF65-F5344CB8AC3E}">
        <p14:creationId xmlns:p14="http://schemas.microsoft.com/office/powerpoint/2010/main" val="355331110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279"/>
            <a:ext cx="12192000" cy="6607441"/>
          </a:xfrm>
          <a:prstGeom prst="rect">
            <a:avLst/>
          </a:prstGeom>
        </p:spPr>
      </p:pic>
      <p:sp>
        <p:nvSpPr>
          <p:cNvPr id="4" name="矩形: 圓角 3"/>
          <p:cNvSpPr/>
          <p:nvPr/>
        </p:nvSpPr>
        <p:spPr>
          <a:xfrm>
            <a:off x="11711030" y="4735585"/>
            <a:ext cx="176169" cy="130030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5" name="語音泡泡: 矩形 4"/>
          <p:cNvSpPr/>
          <p:nvPr/>
        </p:nvSpPr>
        <p:spPr>
          <a:xfrm>
            <a:off x="4924339" y="768147"/>
            <a:ext cx="2994868" cy="394283"/>
          </a:xfrm>
          <a:prstGeom prst="wedgeRectCallout">
            <a:avLst>
              <a:gd name="adj1" fmla="val -16490"/>
              <a:gd name="adj2" fmla="val -9838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播放測試遊戲失敗面板效果</a:t>
            </a:r>
          </a:p>
        </p:txBody>
      </p:sp>
      <p:sp>
        <p:nvSpPr>
          <p:cNvPr id="6" name="語音泡泡: 矩形 5"/>
          <p:cNvSpPr/>
          <p:nvPr/>
        </p:nvSpPr>
        <p:spPr>
          <a:xfrm>
            <a:off x="9429226" y="4996198"/>
            <a:ext cx="2457974" cy="394283"/>
          </a:xfrm>
          <a:prstGeom prst="wedgeRectCallout">
            <a:avLst>
              <a:gd name="adj1" fmla="val 42846"/>
              <a:gd name="adj2" fmla="val -106899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按</a:t>
            </a:r>
            <a:r>
              <a:rPr lang="en-US" altLang="zh-TW" dirty="0"/>
              <a:t>+</a:t>
            </a:r>
            <a:r>
              <a:rPr lang="zh-TW" altLang="en-US" dirty="0"/>
              <a:t>號，加入按鈕事件</a:t>
            </a:r>
          </a:p>
        </p:txBody>
      </p:sp>
    </p:spTree>
    <p:extLst>
      <p:ext uri="{BB962C8B-B14F-4D97-AF65-F5344CB8AC3E}">
        <p14:creationId xmlns:p14="http://schemas.microsoft.com/office/powerpoint/2010/main" val="226346023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279"/>
            <a:ext cx="12192000" cy="6607441"/>
          </a:xfrm>
          <a:prstGeom prst="rect">
            <a:avLst/>
          </a:prstGeom>
        </p:spPr>
      </p:pic>
      <p:sp>
        <p:nvSpPr>
          <p:cNvPr id="3" name="矩形: 圓角 2"/>
          <p:cNvSpPr/>
          <p:nvPr/>
        </p:nvSpPr>
        <p:spPr>
          <a:xfrm>
            <a:off x="9798341" y="4559416"/>
            <a:ext cx="763397" cy="155197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4" name="語音泡泡: 矩形 3"/>
          <p:cNvSpPr/>
          <p:nvPr/>
        </p:nvSpPr>
        <p:spPr>
          <a:xfrm>
            <a:off x="8892332" y="4903921"/>
            <a:ext cx="2994868" cy="394283"/>
          </a:xfrm>
          <a:prstGeom prst="wedgeRectCallout">
            <a:avLst>
              <a:gd name="adj1" fmla="val -16490"/>
              <a:gd name="adj2" fmla="val -9838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將「重新按鈕」設定至此</a:t>
            </a:r>
          </a:p>
        </p:txBody>
      </p:sp>
    </p:spTree>
    <p:extLst>
      <p:ext uri="{BB962C8B-B14F-4D97-AF65-F5344CB8AC3E}">
        <p14:creationId xmlns:p14="http://schemas.microsoft.com/office/powerpoint/2010/main" val="166741503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279"/>
            <a:ext cx="12192000" cy="6607441"/>
          </a:xfrm>
          <a:prstGeom prst="rect">
            <a:avLst/>
          </a:prstGeom>
        </p:spPr>
      </p:pic>
      <p:sp>
        <p:nvSpPr>
          <p:cNvPr id="3" name="矩形: 圓角 2"/>
          <p:cNvSpPr/>
          <p:nvPr/>
        </p:nvSpPr>
        <p:spPr>
          <a:xfrm>
            <a:off x="9026554" y="4500693"/>
            <a:ext cx="746619" cy="155198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4" name="語音泡泡: 矩形 3"/>
          <p:cNvSpPr/>
          <p:nvPr/>
        </p:nvSpPr>
        <p:spPr>
          <a:xfrm>
            <a:off x="4865616" y="4381150"/>
            <a:ext cx="3783434" cy="425742"/>
          </a:xfrm>
          <a:prstGeom prst="wedgeRectCallout">
            <a:avLst>
              <a:gd name="adj1" fmla="val 61381"/>
              <a:gd name="adj2" fmla="val -15409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設定執行腳本中的「重新開始遊戲」</a:t>
            </a:r>
          </a:p>
        </p:txBody>
      </p:sp>
      <p:sp>
        <p:nvSpPr>
          <p:cNvPr id="5" name="矩形: 圓角 4"/>
          <p:cNvSpPr/>
          <p:nvPr/>
        </p:nvSpPr>
        <p:spPr>
          <a:xfrm>
            <a:off x="10628851" y="5498983"/>
            <a:ext cx="746619" cy="155198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44380363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279"/>
            <a:ext cx="12192000" cy="6607441"/>
          </a:xfrm>
          <a:prstGeom prst="rect">
            <a:avLst/>
          </a:prstGeom>
        </p:spPr>
      </p:pic>
      <p:sp>
        <p:nvSpPr>
          <p:cNvPr id="3" name="矩形: 圓角 2"/>
          <p:cNvSpPr/>
          <p:nvPr/>
        </p:nvSpPr>
        <p:spPr>
          <a:xfrm>
            <a:off x="10544961" y="4381150"/>
            <a:ext cx="1526797" cy="212871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4" name="語音泡泡: 矩形 3"/>
          <p:cNvSpPr/>
          <p:nvPr/>
        </p:nvSpPr>
        <p:spPr>
          <a:xfrm>
            <a:off x="10700157" y="4725099"/>
            <a:ext cx="1216404" cy="425742"/>
          </a:xfrm>
          <a:prstGeom prst="wedgeRectCallout">
            <a:avLst>
              <a:gd name="adj1" fmla="val 20002"/>
              <a:gd name="adj2" fmla="val -82404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完成設定</a:t>
            </a:r>
          </a:p>
        </p:txBody>
      </p:sp>
    </p:spTree>
    <p:extLst>
      <p:ext uri="{BB962C8B-B14F-4D97-AF65-F5344CB8AC3E}">
        <p14:creationId xmlns:p14="http://schemas.microsoft.com/office/powerpoint/2010/main" val="369292105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279"/>
            <a:ext cx="12192000" cy="6607441"/>
          </a:xfrm>
          <a:prstGeom prst="rect">
            <a:avLst/>
          </a:prstGeom>
        </p:spPr>
      </p:pic>
      <p:sp>
        <p:nvSpPr>
          <p:cNvPr id="3" name="矩形: 圓角 2"/>
          <p:cNvSpPr/>
          <p:nvPr/>
        </p:nvSpPr>
        <p:spPr>
          <a:xfrm>
            <a:off x="176167" y="2160164"/>
            <a:ext cx="478173" cy="121642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4" name="語音泡泡: 矩形 3"/>
          <p:cNvSpPr/>
          <p:nvPr/>
        </p:nvSpPr>
        <p:spPr>
          <a:xfrm>
            <a:off x="830506" y="1963022"/>
            <a:ext cx="2910983" cy="394283"/>
          </a:xfrm>
          <a:prstGeom prst="wedgeRectCallout">
            <a:avLst>
              <a:gd name="adj1" fmla="val -55986"/>
              <a:gd name="adj2" fmla="val 3739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點選「下一關按鈕」物件</a:t>
            </a:r>
          </a:p>
        </p:txBody>
      </p:sp>
    </p:spTree>
    <p:extLst>
      <p:ext uri="{BB962C8B-B14F-4D97-AF65-F5344CB8AC3E}">
        <p14:creationId xmlns:p14="http://schemas.microsoft.com/office/powerpoint/2010/main" val="314587518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279"/>
            <a:ext cx="12192000" cy="6607441"/>
          </a:xfrm>
          <a:prstGeom prst="rect">
            <a:avLst/>
          </a:prstGeom>
        </p:spPr>
      </p:pic>
      <p:sp>
        <p:nvSpPr>
          <p:cNvPr id="3" name="矩形: 圓角 2"/>
          <p:cNvSpPr/>
          <p:nvPr/>
        </p:nvSpPr>
        <p:spPr>
          <a:xfrm>
            <a:off x="5142450" y="4618138"/>
            <a:ext cx="486563" cy="58303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4" name="矩形: 圓角 3"/>
          <p:cNvSpPr/>
          <p:nvPr/>
        </p:nvSpPr>
        <p:spPr>
          <a:xfrm>
            <a:off x="9722839" y="4819475"/>
            <a:ext cx="2382475" cy="448812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5" name="語音泡泡: 矩形 4"/>
          <p:cNvSpPr/>
          <p:nvPr/>
        </p:nvSpPr>
        <p:spPr>
          <a:xfrm>
            <a:off x="4221059" y="5375522"/>
            <a:ext cx="3749882" cy="394283"/>
          </a:xfrm>
          <a:prstGeom prst="wedgeRectCallout">
            <a:avLst>
              <a:gd name="adj1" fmla="val -17204"/>
              <a:gd name="adj2" fmla="val -8775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將「</a:t>
            </a:r>
            <a:r>
              <a:rPr lang="en-US" altLang="zh-TW" dirty="0" err="1"/>
              <a:t>ResetGame</a:t>
            </a:r>
            <a:r>
              <a:rPr lang="zh-TW" altLang="en-US" dirty="0"/>
              <a:t>」腳本拉至右側</a:t>
            </a:r>
          </a:p>
        </p:txBody>
      </p:sp>
      <p:sp>
        <p:nvSpPr>
          <p:cNvPr id="6" name="語音泡泡: 矩形 5"/>
          <p:cNvSpPr/>
          <p:nvPr/>
        </p:nvSpPr>
        <p:spPr>
          <a:xfrm>
            <a:off x="9144000" y="5375522"/>
            <a:ext cx="2885813" cy="394283"/>
          </a:xfrm>
          <a:prstGeom prst="wedgeRectCallout">
            <a:avLst>
              <a:gd name="adj1" fmla="val -17204"/>
              <a:gd name="adj2" fmla="val -8775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載入遊戲關卡編號設定為</a:t>
            </a:r>
            <a:r>
              <a:rPr lang="en-US" altLang="zh-TW" dirty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3804490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279"/>
            <a:ext cx="12192000" cy="6607441"/>
          </a:xfrm>
          <a:prstGeom prst="rect">
            <a:avLst/>
          </a:prstGeom>
        </p:spPr>
      </p:pic>
      <p:sp>
        <p:nvSpPr>
          <p:cNvPr id="3" name="矩形: 圓角 2"/>
          <p:cNvSpPr/>
          <p:nvPr/>
        </p:nvSpPr>
        <p:spPr>
          <a:xfrm>
            <a:off x="9018165" y="4381150"/>
            <a:ext cx="746619" cy="155198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4" name="語音泡泡: 矩形 3"/>
          <p:cNvSpPr/>
          <p:nvPr/>
        </p:nvSpPr>
        <p:spPr>
          <a:xfrm>
            <a:off x="4865616" y="4323477"/>
            <a:ext cx="3783434" cy="425742"/>
          </a:xfrm>
          <a:prstGeom prst="wedgeRectCallout">
            <a:avLst>
              <a:gd name="adj1" fmla="val 61381"/>
              <a:gd name="adj2" fmla="val -15409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設定執行腳本中的「載入遊戲關卡」</a:t>
            </a:r>
          </a:p>
        </p:txBody>
      </p:sp>
      <p:sp>
        <p:nvSpPr>
          <p:cNvPr id="5" name="矩形: 圓角 4"/>
          <p:cNvSpPr/>
          <p:nvPr/>
        </p:nvSpPr>
        <p:spPr>
          <a:xfrm>
            <a:off x="10628851" y="5498983"/>
            <a:ext cx="746619" cy="155198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85175107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279"/>
            <a:ext cx="12192000" cy="6607441"/>
          </a:xfrm>
          <a:prstGeom prst="rect">
            <a:avLst/>
          </a:prstGeom>
        </p:spPr>
      </p:pic>
      <p:sp>
        <p:nvSpPr>
          <p:cNvPr id="4" name="矩形: 圓角 3"/>
          <p:cNvSpPr/>
          <p:nvPr/>
        </p:nvSpPr>
        <p:spPr>
          <a:xfrm>
            <a:off x="10544961" y="4381150"/>
            <a:ext cx="1526797" cy="212871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5" name="語音泡泡: 矩形 4"/>
          <p:cNvSpPr/>
          <p:nvPr/>
        </p:nvSpPr>
        <p:spPr>
          <a:xfrm>
            <a:off x="10700157" y="4725099"/>
            <a:ext cx="1216404" cy="425742"/>
          </a:xfrm>
          <a:prstGeom prst="wedgeRectCallout">
            <a:avLst>
              <a:gd name="adj1" fmla="val 20002"/>
              <a:gd name="adj2" fmla="val -82404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完成設定</a:t>
            </a:r>
          </a:p>
        </p:txBody>
      </p:sp>
    </p:spTree>
    <p:extLst>
      <p:ext uri="{BB962C8B-B14F-4D97-AF65-F5344CB8AC3E}">
        <p14:creationId xmlns:p14="http://schemas.microsoft.com/office/powerpoint/2010/main" val="85684782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279"/>
            <a:ext cx="12192000" cy="6607441"/>
          </a:xfrm>
          <a:prstGeom prst="rect">
            <a:avLst/>
          </a:prstGeom>
        </p:spPr>
      </p:pic>
      <p:sp>
        <p:nvSpPr>
          <p:cNvPr id="3" name="矩形: 圓角 2"/>
          <p:cNvSpPr/>
          <p:nvPr/>
        </p:nvSpPr>
        <p:spPr>
          <a:xfrm>
            <a:off x="1" y="262157"/>
            <a:ext cx="251670" cy="157294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4" name="語音泡泡: 矩形 3"/>
          <p:cNvSpPr/>
          <p:nvPr/>
        </p:nvSpPr>
        <p:spPr>
          <a:xfrm>
            <a:off x="658534" y="1830897"/>
            <a:ext cx="2864841" cy="425742"/>
          </a:xfrm>
          <a:prstGeom prst="wedgeRectCallout">
            <a:avLst>
              <a:gd name="adj1" fmla="val -29778"/>
              <a:gd name="adj2" fmla="val -90286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點擊「</a:t>
            </a:r>
            <a:r>
              <a:rPr lang="en-US" altLang="zh-TW" dirty="0" err="1"/>
              <a:t>Bulid</a:t>
            </a:r>
            <a:r>
              <a:rPr lang="en-US" altLang="zh-TW" dirty="0"/>
              <a:t> Setting</a:t>
            </a:r>
            <a:r>
              <a:rPr lang="zh-TW" altLang="en-US" dirty="0"/>
              <a:t>」</a:t>
            </a:r>
          </a:p>
        </p:txBody>
      </p:sp>
      <p:sp>
        <p:nvSpPr>
          <p:cNvPr id="5" name="矩形: 圓角 4"/>
          <p:cNvSpPr/>
          <p:nvPr/>
        </p:nvSpPr>
        <p:spPr>
          <a:xfrm>
            <a:off x="192948" y="1518406"/>
            <a:ext cx="1400960" cy="151003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5327941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Unity Personal (64bit) - Untitled - BrickGame - Web Player* &lt;DX11&gt;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3909"/>
            <a:ext cx="12192000" cy="6650182"/>
          </a:xfrm>
          <a:prstGeom prst="rect">
            <a:avLst/>
          </a:prstGeom>
        </p:spPr>
      </p:pic>
      <p:sp>
        <p:nvSpPr>
          <p:cNvPr id="4" name="矩形: 圓角 3"/>
          <p:cNvSpPr/>
          <p:nvPr/>
        </p:nvSpPr>
        <p:spPr>
          <a:xfrm>
            <a:off x="4001548" y="1077984"/>
            <a:ext cx="3749879" cy="1027653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5" name="語音泡泡: 矩形 4"/>
          <p:cNvSpPr/>
          <p:nvPr/>
        </p:nvSpPr>
        <p:spPr>
          <a:xfrm>
            <a:off x="8489659" y="1901535"/>
            <a:ext cx="2927756" cy="847288"/>
          </a:xfrm>
          <a:prstGeom prst="wedgeRectCallout">
            <a:avLst>
              <a:gd name="adj1" fmla="val 25959"/>
              <a:gd name="adj2" fmla="val -98325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點擊</a:t>
            </a:r>
            <a:r>
              <a:rPr lang="en-US" altLang="zh-TW" dirty="0"/>
              <a:t>Cube</a:t>
            </a:r>
            <a:r>
              <a:rPr lang="zh-TW" altLang="en-US" dirty="0"/>
              <a:t>物件，並將位置及尺寸參數設定如右上圖</a:t>
            </a:r>
          </a:p>
        </p:txBody>
      </p:sp>
      <p:sp>
        <p:nvSpPr>
          <p:cNvPr id="6" name="矩形: 圓角 5"/>
          <p:cNvSpPr/>
          <p:nvPr/>
        </p:nvSpPr>
        <p:spPr>
          <a:xfrm>
            <a:off x="9638950" y="961014"/>
            <a:ext cx="2553050" cy="507060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7" name="矩形: 圓角 6"/>
          <p:cNvSpPr/>
          <p:nvPr/>
        </p:nvSpPr>
        <p:spPr>
          <a:xfrm>
            <a:off x="1778467" y="4584582"/>
            <a:ext cx="503340" cy="574647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8" name="語音泡泡: 矩形 7"/>
          <p:cNvSpPr/>
          <p:nvPr/>
        </p:nvSpPr>
        <p:spPr>
          <a:xfrm>
            <a:off x="2759977" y="4812515"/>
            <a:ext cx="4429387" cy="413826"/>
          </a:xfrm>
          <a:prstGeom prst="wedgeRectCallout">
            <a:avLst>
              <a:gd name="adj1" fmla="val -59268"/>
              <a:gd name="adj2" fmla="val -3297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並將材質圖片準備好，拉入資源視窗中</a:t>
            </a:r>
          </a:p>
        </p:txBody>
      </p:sp>
    </p:spTree>
    <p:extLst>
      <p:ext uri="{BB962C8B-B14F-4D97-AF65-F5344CB8AC3E}">
        <p14:creationId xmlns:p14="http://schemas.microsoft.com/office/powerpoint/2010/main" val="557114801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279"/>
            <a:ext cx="12192000" cy="6607441"/>
          </a:xfrm>
          <a:prstGeom prst="rect">
            <a:avLst/>
          </a:prstGeom>
        </p:spPr>
      </p:pic>
      <p:sp>
        <p:nvSpPr>
          <p:cNvPr id="3" name="矩形: 圓角 2"/>
          <p:cNvSpPr/>
          <p:nvPr/>
        </p:nvSpPr>
        <p:spPr>
          <a:xfrm>
            <a:off x="3246539" y="4597168"/>
            <a:ext cx="461395" cy="629174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4" name="語音泡泡: 矩形 3"/>
          <p:cNvSpPr/>
          <p:nvPr/>
        </p:nvSpPr>
        <p:spPr>
          <a:xfrm>
            <a:off x="2638337" y="5329106"/>
            <a:ext cx="1363212" cy="425742"/>
          </a:xfrm>
          <a:prstGeom prst="wedgeRectCallout">
            <a:avLst>
              <a:gd name="adj1" fmla="val 20002"/>
              <a:gd name="adj2" fmla="val -82404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按拉關卡</a:t>
            </a:r>
            <a:r>
              <a:rPr lang="en-US" altLang="zh-TW" dirty="0"/>
              <a:t>1</a:t>
            </a:r>
            <a:endParaRPr lang="zh-TW" altLang="en-US" dirty="0"/>
          </a:p>
        </p:txBody>
      </p:sp>
      <p:sp>
        <p:nvSpPr>
          <p:cNvPr id="5" name="矩形: 圓角 4"/>
          <p:cNvSpPr/>
          <p:nvPr/>
        </p:nvSpPr>
        <p:spPr>
          <a:xfrm>
            <a:off x="5763236" y="2315362"/>
            <a:ext cx="553674" cy="226502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6" name="語音泡泡: 矩形 5"/>
          <p:cNvSpPr/>
          <p:nvPr/>
        </p:nvSpPr>
        <p:spPr>
          <a:xfrm>
            <a:off x="5834541" y="2694963"/>
            <a:ext cx="2705451" cy="425742"/>
          </a:xfrm>
          <a:prstGeom prst="wedgeRectCallout">
            <a:avLst>
              <a:gd name="adj1" fmla="val -33536"/>
              <a:gd name="adj2" fmla="val -86345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拉至此，關閉這個視窗</a:t>
            </a:r>
          </a:p>
        </p:txBody>
      </p:sp>
    </p:spTree>
    <p:extLst>
      <p:ext uri="{BB962C8B-B14F-4D97-AF65-F5344CB8AC3E}">
        <p14:creationId xmlns:p14="http://schemas.microsoft.com/office/powerpoint/2010/main" val="220770456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279"/>
            <a:ext cx="12192000" cy="6607441"/>
          </a:xfrm>
          <a:prstGeom prst="rect">
            <a:avLst/>
          </a:prstGeom>
        </p:spPr>
      </p:pic>
      <p:sp>
        <p:nvSpPr>
          <p:cNvPr id="3" name="矩形: 圓角 2"/>
          <p:cNvSpPr/>
          <p:nvPr/>
        </p:nvSpPr>
        <p:spPr>
          <a:xfrm>
            <a:off x="5670958" y="387990"/>
            <a:ext cx="369115" cy="212871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4" name="語音泡泡: 矩形 3"/>
          <p:cNvSpPr/>
          <p:nvPr/>
        </p:nvSpPr>
        <p:spPr>
          <a:xfrm>
            <a:off x="5121479" y="731939"/>
            <a:ext cx="2864840" cy="425742"/>
          </a:xfrm>
          <a:prstGeom prst="wedgeRectCallout">
            <a:avLst>
              <a:gd name="adj1" fmla="val -25679"/>
              <a:gd name="adj2" fmla="val -84374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測試死亡重新開始遊戲</a:t>
            </a:r>
          </a:p>
        </p:txBody>
      </p:sp>
      <p:sp>
        <p:nvSpPr>
          <p:cNvPr id="5" name="語音泡泡: 矩形 4"/>
          <p:cNvSpPr/>
          <p:nvPr/>
        </p:nvSpPr>
        <p:spPr>
          <a:xfrm>
            <a:off x="7260671" y="3114412"/>
            <a:ext cx="3192011" cy="425742"/>
          </a:xfrm>
          <a:prstGeom prst="wedgeRectCallout">
            <a:avLst>
              <a:gd name="adj1" fmla="val -44713"/>
              <a:gd name="adj2" fmla="val -10999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重新開始後場景光源會不見</a:t>
            </a:r>
          </a:p>
        </p:txBody>
      </p:sp>
    </p:spTree>
    <p:extLst>
      <p:ext uri="{BB962C8B-B14F-4D97-AF65-F5344CB8AC3E}">
        <p14:creationId xmlns:p14="http://schemas.microsoft.com/office/powerpoint/2010/main" val="2461778160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279"/>
            <a:ext cx="12192000" cy="6607441"/>
          </a:xfrm>
          <a:prstGeom prst="rect">
            <a:avLst/>
          </a:prstGeom>
        </p:spPr>
      </p:pic>
      <p:sp>
        <p:nvSpPr>
          <p:cNvPr id="3" name="矩形: 圓角 2"/>
          <p:cNvSpPr/>
          <p:nvPr/>
        </p:nvSpPr>
        <p:spPr>
          <a:xfrm>
            <a:off x="1778467" y="245379"/>
            <a:ext cx="419450" cy="140516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4" name="語音泡泡: 矩形 3"/>
          <p:cNvSpPr/>
          <p:nvPr/>
        </p:nvSpPr>
        <p:spPr>
          <a:xfrm>
            <a:off x="2881616" y="2924611"/>
            <a:ext cx="3041012" cy="425742"/>
          </a:xfrm>
          <a:prstGeom prst="wedgeRectCallout">
            <a:avLst>
              <a:gd name="adj1" fmla="val -67584"/>
              <a:gd name="adj2" fmla="val -1146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點擊</a:t>
            </a:r>
            <a:r>
              <a:rPr lang="en-US" altLang="zh-TW" dirty="0"/>
              <a:t>Window</a:t>
            </a:r>
            <a:r>
              <a:rPr lang="zh-TW" altLang="en-US" dirty="0"/>
              <a:t>中的</a:t>
            </a:r>
            <a:r>
              <a:rPr lang="en-US" altLang="zh-TW" dirty="0"/>
              <a:t>Lighting</a:t>
            </a:r>
            <a:endParaRPr lang="zh-TW" altLang="en-US" dirty="0"/>
          </a:p>
        </p:txBody>
      </p:sp>
      <p:sp>
        <p:nvSpPr>
          <p:cNvPr id="5" name="矩形: 圓角 4"/>
          <p:cNvSpPr/>
          <p:nvPr/>
        </p:nvSpPr>
        <p:spPr>
          <a:xfrm>
            <a:off x="1912691" y="3070370"/>
            <a:ext cx="553672" cy="13422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90729512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279"/>
            <a:ext cx="12192000" cy="6607441"/>
          </a:xfrm>
          <a:prstGeom prst="rect">
            <a:avLst/>
          </a:prstGeom>
        </p:spPr>
      </p:pic>
      <p:sp>
        <p:nvSpPr>
          <p:cNvPr id="4" name="語音泡泡: 矩形 3"/>
          <p:cNvSpPr/>
          <p:nvPr/>
        </p:nvSpPr>
        <p:spPr>
          <a:xfrm>
            <a:off x="7956955" y="4097466"/>
            <a:ext cx="3041012" cy="905519"/>
          </a:xfrm>
          <a:prstGeom prst="wedgeRectCallout">
            <a:avLst>
              <a:gd name="adj1" fmla="val -16550"/>
              <a:gd name="adj2" fmla="val 8303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關閉</a:t>
            </a:r>
            <a:r>
              <a:rPr lang="en-US" altLang="zh-TW" dirty="0"/>
              <a:t>Auto</a:t>
            </a:r>
            <a:r>
              <a:rPr lang="zh-TW" altLang="en-US" dirty="0"/>
              <a:t>，點擊</a:t>
            </a:r>
            <a:r>
              <a:rPr lang="en-US" altLang="zh-TW" dirty="0"/>
              <a:t>Build</a:t>
            </a:r>
            <a:r>
              <a:rPr lang="zh-TW" altLang="en-US" dirty="0"/>
              <a:t>可修正光源問題</a:t>
            </a:r>
          </a:p>
        </p:txBody>
      </p:sp>
      <p:sp>
        <p:nvSpPr>
          <p:cNvPr id="5" name="矩形: 圓角 4"/>
          <p:cNvSpPr/>
          <p:nvPr/>
        </p:nvSpPr>
        <p:spPr>
          <a:xfrm>
            <a:off x="8615493" y="5318619"/>
            <a:ext cx="1551963" cy="192948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9027167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建立其它關卡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2396378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279"/>
            <a:ext cx="12192000" cy="6607441"/>
          </a:xfrm>
          <a:prstGeom prst="rect">
            <a:avLst/>
          </a:prstGeom>
        </p:spPr>
      </p:pic>
      <p:sp>
        <p:nvSpPr>
          <p:cNvPr id="4" name="語音泡泡: 矩形 3"/>
          <p:cNvSpPr/>
          <p:nvPr/>
        </p:nvSpPr>
        <p:spPr>
          <a:xfrm>
            <a:off x="5004030" y="2823943"/>
            <a:ext cx="2135001" cy="425742"/>
          </a:xfrm>
          <a:prstGeom prst="wedgeRectCallout">
            <a:avLst>
              <a:gd name="adj1" fmla="val -17377"/>
              <a:gd name="adj2" fmla="val -981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調整磚塊排列</a:t>
            </a:r>
          </a:p>
        </p:txBody>
      </p:sp>
      <p:sp>
        <p:nvSpPr>
          <p:cNvPr id="5" name="矩形: 圓角 4"/>
          <p:cNvSpPr/>
          <p:nvPr/>
        </p:nvSpPr>
        <p:spPr>
          <a:xfrm>
            <a:off x="4832058" y="1258347"/>
            <a:ext cx="2567031" cy="1392574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6" name="矩形: 圓角 5"/>
          <p:cNvSpPr/>
          <p:nvPr/>
        </p:nvSpPr>
        <p:spPr>
          <a:xfrm>
            <a:off x="9697673" y="5201174"/>
            <a:ext cx="1619075" cy="201336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7" name="語音泡泡: 矩形 6"/>
          <p:cNvSpPr/>
          <p:nvPr/>
        </p:nvSpPr>
        <p:spPr>
          <a:xfrm>
            <a:off x="9697673" y="5558754"/>
            <a:ext cx="2135001" cy="425742"/>
          </a:xfrm>
          <a:prstGeom prst="wedgeRectCallout">
            <a:avLst>
              <a:gd name="adj1" fmla="val -17377"/>
              <a:gd name="adj2" fmla="val -981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調整關卡編號為</a:t>
            </a:r>
            <a:r>
              <a:rPr lang="en-US" altLang="zh-TW" dirty="0"/>
              <a:t>2</a:t>
            </a:r>
            <a:endParaRPr lang="zh-TW" altLang="en-US" dirty="0"/>
          </a:p>
        </p:txBody>
      </p:sp>
      <p:sp>
        <p:nvSpPr>
          <p:cNvPr id="8" name="矩形: 圓角 7"/>
          <p:cNvSpPr/>
          <p:nvPr/>
        </p:nvSpPr>
        <p:spPr>
          <a:xfrm>
            <a:off x="39148" y="2127656"/>
            <a:ext cx="917198" cy="145761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9" name="語音泡泡: 矩形 8"/>
          <p:cNvSpPr/>
          <p:nvPr/>
        </p:nvSpPr>
        <p:spPr>
          <a:xfrm>
            <a:off x="671119" y="2398201"/>
            <a:ext cx="2135001" cy="425742"/>
          </a:xfrm>
          <a:prstGeom prst="wedgeRectCallout">
            <a:avLst>
              <a:gd name="adj1" fmla="val -41346"/>
              <a:gd name="adj2" fmla="val -90285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點選下一關按鈕</a:t>
            </a:r>
          </a:p>
        </p:txBody>
      </p:sp>
    </p:spTree>
    <p:extLst>
      <p:ext uri="{BB962C8B-B14F-4D97-AF65-F5344CB8AC3E}">
        <p14:creationId xmlns:p14="http://schemas.microsoft.com/office/powerpoint/2010/main" val="1880970376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279"/>
            <a:ext cx="12192000" cy="6607441"/>
          </a:xfrm>
          <a:prstGeom prst="rect">
            <a:avLst/>
          </a:prstGeom>
        </p:spPr>
      </p:pic>
      <p:sp>
        <p:nvSpPr>
          <p:cNvPr id="3" name="語音泡泡: 矩形 2"/>
          <p:cNvSpPr/>
          <p:nvPr/>
        </p:nvSpPr>
        <p:spPr>
          <a:xfrm>
            <a:off x="2025939" y="818975"/>
            <a:ext cx="3041012" cy="425742"/>
          </a:xfrm>
          <a:prstGeom prst="wedgeRectCallout">
            <a:avLst>
              <a:gd name="adj1" fmla="val -67584"/>
              <a:gd name="adj2" fmla="val -1146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將場景另存為第二關</a:t>
            </a:r>
          </a:p>
        </p:txBody>
      </p:sp>
      <p:sp>
        <p:nvSpPr>
          <p:cNvPr id="4" name="矩形: 圓角 3"/>
          <p:cNvSpPr/>
          <p:nvPr/>
        </p:nvSpPr>
        <p:spPr>
          <a:xfrm>
            <a:off x="142614" y="889232"/>
            <a:ext cx="1417738" cy="142614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80032516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279"/>
            <a:ext cx="12192000" cy="6607441"/>
          </a:xfrm>
          <a:prstGeom prst="rect">
            <a:avLst/>
          </a:prstGeom>
        </p:spPr>
      </p:pic>
      <p:sp>
        <p:nvSpPr>
          <p:cNvPr id="5" name="矩形: 圓角 4"/>
          <p:cNvSpPr/>
          <p:nvPr/>
        </p:nvSpPr>
        <p:spPr>
          <a:xfrm>
            <a:off x="9722840" y="5192784"/>
            <a:ext cx="2197916" cy="201337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6" name="語音泡泡: 矩形 5"/>
          <p:cNvSpPr/>
          <p:nvPr/>
        </p:nvSpPr>
        <p:spPr>
          <a:xfrm>
            <a:off x="5004030" y="3117558"/>
            <a:ext cx="2135001" cy="425742"/>
          </a:xfrm>
          <a:prstGeom prst="wedgeRectCallout">
            <a:avLst>
              <a:gd name="adj1" fmla="val -17377"/>
              <a:gd name="adj2" fmla="val -981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調整磚塊排列</a:t>
            </a:r>
          </a:p>
        </p:txBody>
      </p:sp>
      <p:sp>
        <p:nvSpPr>
          <p:cNvPr id="7" name="矩形: 圓角 6"/>
          <p:cNvSpPr/>
          <p:nvPr/>
        </p:nvSpPr>
        <p:spPr>
          <a:xfrm>
            <a:off x="4832058" y="1551962"/>
            <a:ext cx="2567031" cy="1392574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8" name="矩形: 圓角 7"/>
          <p:cNvSpPr/>
          <p:nvPr/>
        </p:nvSpPr>
        <p:spPr>
          <a:xfrm>
            <a:off x="9697673" y="5201174"/>
            <a:ext cx="1619075" cy="201336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9" name="語音泡泡: 矩形 8"/>
          <p:cNvSpPr/>
          <p:nvPr/>
        </p:nvSpPr>
        <p:spPr>
          <a:xfrm>
            <a:off x="9697673" y="5558754"/>
            <a:ext cx="2135001" cy="425742"/>
          </a:xfrm>
          <a:prstGeom prst="wedgeRectCallout">
            <a:avLst>
              <a:gd name="adj1" fmla="val -17377"/>
              <a:gd name="adj2" fmla="val -981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調整關卡編號為</a:t>
            </a:r>
            <a:r>
              <a:rPr lang="en-US" altLang="zh-TW" dirty="0"/>
              <a:t>0</a:t>
            </a:r>
            <a:endParaRPr lang="zh-TW" altLang="en-US" dirty="0"/>
          </a:p>
        </p:txBody>
      </p:sp>
      <p:sp>
        <p:nvSpPr>
          <p:cNvPr id="10" name="矩形: 圓角 9"/>
          <p:cNvSpPr/>
          <p:nvPr/>
        </p:nvSpPr>
        <p:spPr>
          <a:xfrm>
            <a:off x="39148" y="2127656"/>
            <a:ext cx="917198" cy="145761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11" name="語音泡泡: 矩形 10"/>
          <p:cNvSpPr/>
          <p:nvPr/>
        </p:nvSpPr>
        <p:spPr>
          <a:xfrm>
            <a:off x="671119" y="2398201"/>
            <a:ext cx="2135001" cy="425742"/>
          </a:xfrm>
          <a:prstGeom prst="wedgeRectCallout">
            <a:avLst>
              <a:gd name="adj1" fmla="val -41346"/>
              <a:gd name="adj2" fmla="val -90285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點選下一關按鈕</a:t>
            </a:r>
          </a:p>
        </p:txBody>
      </p:sp>
    </p:spTree>
    <p:extLst>
      <p:ext uri="{BB962C8B-B14F-4D97-AF65-F5344CB8AC3E}">
        <p14:creationId xmlns:p14="http://schemas.microsoft.com/office/powerpoint/2010/main" val="2795621250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279"/>
            <a:ext cx="12192000" cy="6607441"/>
          </a:xfrm>
          <a:prstGeom prst="rect">
            <a:avLst/>
          </a:prstGeom>
        </p:spPr>
      </p:pic>
      <p:sp>
        <p:nvSpPr>
          <p:cNvPr id="3" name="語音泡泡: 矩形 2"/>
          <p:cNvSpPr/>
          <p:nvPr/>
        </p:nvSpPr>
        <p:spPr>
          <a:xfrm>
            <a:off x="3088544" y="5570567"/>
            <a:ext cx="3041012" cy="425742"/>
          </a:xfrm>
          <a:prstGeom prst="wedgeRectCallout">
            <a:avLst>
              <a:gd name="adj1" fmla="val 10761"/>
              <a:gd name="adj2" fmla="val -127724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將場景另存成第三關</a:t>
            </a:r>
          </a:p>
        </p:txBody>
      </p:sp>
      <p:sp>
        <p:nvSpPr>
          <p:cNvPr id="4" name="矩形: 圓角 3"/>
          <p:cNvSpPr/>
          <p:nvPr/>
        </p:nvSpPr>
        <p:spPr>
          <a:xfrm>
            <a:off x="4689446" y="4605556"/>
            <a:ext cx="377505" cy="654342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932877245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279"/>
            <a:ext cx="12192000" cy="6607441"/>
          </a:xfrm>
          <a:prstGeom prst="rect">
            <a:avLst/>
          </a:prstGeom>
        </p:spPr>
      </p:pic>
      <p:sp>
        <p:nvSpPr>
          <p:cNvPr id="4" name="語音泡泡: 矩形 3"/>
          <p:cNvSpPr/>
          <p:nvPr/>
        </p:nvSpPr>
        <p:spPr>
          <a:xfrm>
            <a:off x="2967603" y="2843866"/>
            <a:ext cx="4498598" cy="425742"/>
          </a:xfrm>
          <a:prstGeom prst="wedgeRectCallout">
            <a:avLst>
              <a:gd name="adj1" fmla="val 21577"/>
              <a:gd name="adj2" fmla="val -78463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到</a:t>
            </a:r>
            <a:r>
              <a:rPr lang="en-US" altLang="zh-TW" dirty="0"/>
              <a:t>Build Setting</a:t>
            </a:r>
            <a:r>
              <a:rPr lang="zh-TW" altLang="en-US" dirty="0"/>
              <a:t>中，將</a:t>
            </a:r>
            <a:r>
              <a:rPr lang="en-US" altLang="zh-TW" dirty="0"/>
              <a:t>2</a:t>
            </a:r>
            <a:r>
              <a:rPr lang="zh-TW" altLang="en-US" dirty="0"/>
              <a:t>、</a:t>
            </a:r>
            <a:r>
              <a:rPr lang="en-US" altLang="zh-TW" dirty="0"/>
              <a:t>3</a:t>
            </a:r>
            <a:r>
              <a:rPr lang="zh-TW" altLang="en-US" dirty="0"/>
              <a:t>關也設定進來</a:t>
            </a:r>
          </a:p>
        </p:txBody>
      </p:sp>
      <p:sp>
        <p:nvSpPr>
          <p:cNvPr id="5" name="矩形: 圓角 4"/>
          <p:cNvSpPr/>
          <p:nvPr/>
        </p:nvSpPr>
        <p:spPr>
          <a:xfrm>
            <a:off x="5746458" y="2348917"/>
            <a:ext cx="587230" cy="385894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1698684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Unity Personal (64bit) - Untitled - BrickGame - Web Player* &lt;DX11&gt;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3909"/>
            <a:ext cx="12192000" cy="6650182"/>
          </a:xfrm>
          <a:prstGeom prst="rect">
            <a:avLst/>
          </a:prstGeom>
        </p:spPr>
      </p:pic>
      <p:sp>
        <p:nvSpPr>
          <p:cNvPr id="4" name="矩形: 圓角 3"/>
          <p:cNvSpPr/>
          <p:nvPr/>
        </p:nvSpPr>
        <p:spPr>
          <a:xfrm>
            <a:off x="4043494" y="1077985"/>
            <a:ext cx="3481432" cy="1036042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5" name="語音泡泡: 矩形 4"/>
          <p:cNvSpPr/>
          <p:nvPr/>
        </p:nvSpPr>
        <p:spPr>
          <a:xfrm>
            <a:off x="2030135" y="4678958"/>
            <a:ext cx="2273417" cy="394283"/>
          </a:xfrm>
          <a:prstGeom prst="wedgeRectCallout">
            <a:avLst>
              <a:gd name="adj1" fmla="val -56747"/>
              <a:gd name="adj2" fmla="val 58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點擊材質進行設定</a:t>
            </a:r>
          </a:p>
        </p:txBody>
      </p:sp>
      <p:sp>
        <p:nvSpPr>
          <p:cNvPr id="6" name="矩形: 圓角 5"/>
          <p:cNvSpPr/>
          <p:nvPr/>
        </p:nvSpPr>
        <p:spPr>
          <a:xfrm>
            <a:off x="1291905" y="4584583"/>
            <a:ext cx="553673" cy="58303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7" name="語音泡泡: 矩形 6"/>
          <p:cNvSpPr/>
          <p:nvPr/>
        </p:nvSpPr>
        <p:spPr>
          <a:xfrm>
            <a:off x="4043494" y="2194292"/>
            <a:ext cx="2273417" cy="394283"/>
          </a:xfrm>
          <a:prstGeom prst="wedgeRectCallout">
            <a:avLst>
              <a:gd name="adj1" fmla="val -10253"/>
              <a:gd name="adj2" fmla="val -111154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將材質拉至模型</a:t>
            </a:r>
          </a:p>
        </p:txBody>
      </p:sp>
      <p:sp>
        <p:nvSpPr>
          <p:cNvPr id="8" name="矩形: 圓角 7"/>
          <p:cNvSpPr/>
          <p:nvPr/>
        </p:nvSpPr>
        <p:spPr>
          <a:xfrm>
            <a:off x="9722839" y="2269221"/>
            <a:ext cx="2378281" cy="163586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9" name="語音泡泡: 矩形 8"/>
          <p:cNvSpPr/>
          <p:nvPr/>
        </p:nvSpPr>
        <p:spPr>
          <a:xfrm>
            <a:off x="8959441" y="2697632"/>
            <a:ext cx="2273417" cy="394283"/>
          </a:xfrm>
          <a:prstGeom prst="wedgeRectCallout">
            <a:avLst>
              <a:gd name="adj1" fmla="val -10253"/>
              <a:gd name="adj2" fmla="val -111154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設定材質如上</a:t>
            </a:r>
          </a:p>
        </p:txBody>
      </p:sp>
    </p:spTree>
    <p:extLst>
      <p:ext uri="{BB962C8B-B14F-4D97-AF65-F5344CB8AC3E}">
        <p14:creationId xmlns:p14="http://schemas.microsoft.com/office/powerpoint/2010/main" val="3664782993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279"/>
            <a:ext cx="12192000" cy="6607441"/>
          </a:xfrm>
          <a:prstGeom prst="rect">
            <a:avLst/>
          </a:prstGeom>
        </p:spPr>
      </p:pic>
      <p:sp>
        <p:nvSpPr>
          <p:cNvPr id="3" name="語音泡泡: 矩形 2"/>
          <p:cNvSpPr/>
          <p:nvPr/>
        </p:nvSpPr>
        <p:spPr>
          <a:xfrm>
            <a:off x="1897308" y="5361890"/>
            <a:ext cx="3041012" cy="425742"/>
          </a:xfrm>
          <a:prstGeom prst="wedgeRectCallout">
            <a:avLst>
              <a:gd name="adj1" fmla="val 20140"/>
              <a:gd name="adj2" fmla="val -74522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點第一關二下，回到第一關</a:t>
            </a:r>
          </a:p>
        </p:txBody>
      </p:sp>
      <p:sp>
        <p:nvSpPr>
          <p:cNvPr id="4" name="矩形: 圓角 3"/>
          <p:cNvSpPr/>
          <p:nvPr/>
        </p:nvSpPr>
        <p:spPr>
          <a:xfrm>
            <a:off x="3707934" y="4613945"/>
            <a:ext cx="503339" cy="654342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358439307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279"/>
            <a:ext cx="12192000" cy="6607441"/>
          </a:xfrm>
          <a:prstGeom prst="rect">
            <a:avLst/>
          </a:prstGeom>
        </p:spPr>
      </p:pic>
      <p:sp>
        <p:nvSpPr>
          <p:cNvPr id="3" name="語音泡泡: 矩形 2"/>
          <p:cNvSpPr/>
          <p:nvPr/>
        </p:nvSpPr>
        <p:spPr>
          <a:xfrm>
            <a:off x="4514675" y="772343"/>
            <a:ext cx="2362899" cy="425742"/>
          </a:xfrm>
          <a:prstGeom prst="wedgeRectCallout">
            <a:avLst>
              <a:gd name="adj1" fmla="val 10592"/>
              <a:gd name="adj2" fmla="val -86345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播放測試整體遊戲</a:t>
            </a:r>
          </a:p>
        </p:txBody>
      </p:sp>
      <p:sp>
        <p:nvSpPr>
          <p:cNvPr id="4" name="矩形: 圓角 3"/>
          <p:cNvSpPr/>
          <p:nvPr/>
        </p:nvSpPr>
        <p:spPr>
          <a:xfrm>
            <a:off x="5696125" y="343949"/>
            <a:ext cx="377505" cy="302003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896014727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封裝遊戲測試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0216459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279"/>
            <a:ext cx="12192000" cy="6607441"/>
          </a:xfrm>
          <a:prstGeom prst="rect">
            <a:avLst/>
          </a:prstGeom>
        </p:spPr>
      </p:pic>
      <p:sp>
        <p:nvSpPr>
          <p:cNvPr id="3" name="語音泡泡: 矩形 2"/>
          <p:cNvSpPr/>
          <p:nvPr/>
        </p:nvSpPr>
        <p:spPr>
          <a:xfrm>
            <a:off x="658534" y="1830897"/>
            <a:ext cx="2864841" cy="425742"/>
          </a:xfrm>
          <a:prstGeom prst="wedgeRectCallout">
            <a:avLst>
              <a:gd name="adj1" fmla="val -29778"/>
              <a:gd name="adj2" fmla="val -90286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點擊「</a:t>
            </a:r>
            <a:r>
              <a:rPr lang="en-US" altLang="zh-TW" dirty="0" err="1"/>
              <a:t>Bulid</a:t>
            </a:r>
            <a:r>
              <a:rPr lang="en-US" altLang="zh-TW" dirty="0"/>
              <a:t> Setting</a:t>
            </a:r>
            <a:r>
              <a:rPr lang="zh-TW" altLang="en-US" dirty="0"/>
              <a:t>」</a:t>
            </a:r>
          </a:p>
        </p:txBody>
      </p:sp>
      <p:sp>
        <p:nvSpPr>
          <p:cNvPr id="4" name="矩形: 圓角 3"/>
          <p:cNvSpPr/>
          <p:nvPr/>
        </p:nvSpPr>
        <p:spPr>
          <a:xfrm>
            <a:off x="192948" y="1518406"/>
            <a:ext cx="1400960" cy="151003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95448529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279"/>
            <a:ext cx="12192000" cy="6607441"/>
          </a:xfrm>
          <a:prstGeom prst="rect">
            <a:avLst/>
          </a:prstGeom>
        </p:spPr>
      </p:pic>
      <p:sp>
        <p:nvSpPr>
          <p:cNvPr id="5" name="語音泡泡: 矩形 4"/>
          <p:cNvSpPr/>
          <p:nvPr/>
        </p:nvSpPr>
        <p:spPr>
          <a:xfrm>
            <a:off x="4261609" y="2317458"/>
            <a:ext cx="1820410" cy="425742"/>
          </a:xfrm>
          <a:prstGeom prst="wedgeRectCallout">
            <a:avLst>
              <a:gd name="adj1" fmla="val -37977"/>
              <a:gd name="adj2" fmla="val 81142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確認封裝平台</a:t>
            </a:r>
          </a:p>
        </p:txBody>
      </p:sp>
      <p:sp>
        <p:nvSpPr>
          <p:cNvPr id="6" name="矩形: 圓角 5"/>
          <p:cNvSpPr/>
          <p:nvPr/>
        </p:nvSpPr>
        <p:spPr>
          <a:xfrm>
            <a:off x="3481433" y="2894200"/>
            <a:ext cx="1560350" cy="260061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7" name="語音泡泡: 矩形 6"/>
          <p:cNvSpPr/>
          <p:nvPr/>
        </p:nvSpPr>
        <p:spPr>
          <a:xfrm>
            <a:off x="5889073" y="4866941"/>
            <a:ext cx="1820410" cy="425742"/>
          </a:xfrm>
          <a:prstGeom prst="wedgeRectCallout">
            <a:avLst>
              <a:gd name="adj1" fmla="val -19083"/>
              <a:gd name="adj2" fmla="val -88316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點擊「</a:t>
            </a:r>
            <a:r>
              <a:rPr lang="en-US" altLang="zh-TW" dirty="0"/>
              <a:t>Build</a:t>
            </a:r>
            <a:r>
              <a:rPr lang="zh-TW" altLang="en-US" dirty="0"/>
              <a:t>」</a:t>
            </a:r>
          </a:p>
        </p:txBody>
      </p:sp>
      <p:sp>
        <p:nvSpPr>
          <p:cNvPr id="8" name="矩形: 圓角 7"/>
          <p:cNvSpPr/>
          <p:nvPr/>
        </p:nvSpPr>
        <p:spPr>
          <a:xfrm>
            <a:off x="5889073" y="4580388"/>
            <a:ext cx="780176" cy="134226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688028259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279"/>
            <a:ext cx="12192000" cy="6607441"/>
          </a:xfrm>
          <a:prstGeom prst="rect">
            <a:avLst/>
          </a:prstGeom>
        </p:spPr>
      </p:pic>
      <p:sp>
        <p:nvSpPr>
          <p:cNvPr id="3" name="語音泡泡: 矩形 2"/>
          <p:cNvSpPr/>
          <p:nvPr/>
        </p:nvSpPr>
        <p:spPr>
          <a:xfrm>
            <a:off x="2931952" y="2602684"/>
            <a:ext cx="2160166" cy="425742"/>
          </a:xfrm>
          <a:prstGeom prst="wedgeRectCallout">
            <a:avLst>
              <a:gd name="adj1" fmla="val -56425"/>
              <a:gd name="adj2" fmla="val 2400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建立遊戲資料夾</a:t>
            </a:r>
          </a:p>
        </p:txBody>
      </p:sp>
      <p:sp>
        <p:nvSpPr>
          <p:cNvPr id="4" name="矩形: 圓角 3"/>
          <p:cNvSpPr/>
          <p:nvPr/>
        </p:nvSpPr>
        <p:spPr>
          <a:xfrm>
            <a:off x="1191237" y="2667697"/>
            <a:ext cx="1593907" cy="360729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129968220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279"/>
            <a:ext cx="12192000" cy="6607441"/>
          </a:xfrm>
          <a:prstGeom prst="rect">
            <a:avLst/>
          </a:prstGeom>
        </p:spPr>
      </p:pic>
      <p:sp>
        <p:nvSpPr>
          <p:cNvPr id="3" name="語音泡泡: 矩形 2"/>
          <p:cNvSpPr/>
          <p:nvPr/>
        </p:nvSpPr>
        <p:spPr>
          <a:xfrm>
            <a:off x="1113638" y="2460071"/>
            <a:ext cx="2864841" cy="425742"/>
          </a:xfrm>
          <a:prstGeom prst="wedgeRectCallout">
            <a:avLst>
              <a:gd name="adj1" fmla="val -41784"/>
              <a:gd name="adj2" fmla="val 90995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至資料夾中輸入遊戲名稱</a:t>
            </a:r>
          </a:p>
        </p:txBody>
      </p:sp>
      <p:sp>
        <p:nvSpPr>
          <p:cNvPr id="4" name="矩形: 圓角 3"/>
          <p:cNvSpPr/>
          <p:nvPr/>
        </p:nvSpPr>
        <p:spPr>
          <a:xfrm>
            <a:off x="880845" y="3053593"/>
            <a:ext cx="465586" cy="167779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5" name="語音泡泡: 矩形 4"/>
          <p:cNvSpPr/>
          <p:nvPr/>
        </p:nvSpPr>
        <p:spPr>
          <a:xfrm>
            <a:off x="4987605" y="2929854"/>
            <a:ext cx="1480307" cy="447032"/>
          </a:xfrm>
          <a:prstGeom prst="wedgeRectCallout">
            <a:avLst>
              <a:gd name="adj1" fmla="val -33850"/>
              <a:gd name="adj2" fmla="val 85365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點擊存檔</a:t>
            </a:r>
          </a:p>
        </p:txBody>
      </p:sp>
      <p:sp>
        <p:nvSpPr>
          <p:cNvPr id="6" name="矩形: 圓角 5"/>
          <p:cNvSpPr/>
          <p:nvPr/>
        </p:nvSpPr>
        <p:spPr>
          <a:xfrm>
            <a:off x="4754812" y="3523376"/>
            <a:ext cx="547030" cy="176169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813314001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279"/>
            <a:ext cx="12192000" cy="6607441"/>
          </a:xfrm>
          <a:prstGeom prst="rect">
            <a:avLst/>
          </a:prstGeom>
        </p:spPr>
      </p:pic>
      <p:sp>
        <p:nvSpPr>
          <p:cNvPr id="3" name="語音泡泡: 矩形 2"/>
          <p:cNvSpPr/>
          <p:nvPr/>
        </p:nvSpPr>
        <p:spPr>
          <a:xfrm>
            <a:off x="4861419" y="3332526"/>
            <a:ext cx="1321268" cy="425742"/>
          </a:xfrm>
          <a:prstGeom prst="wedgeRectCallout">
            <a:avLst>
              <a:gd name="adj1" fmla="val -29778"/>
              <a:gd name="adj2" fmla="val -90286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封裝中</a:t>
            </a:r>
          </a:p>
        </p:txBody>
      </p:sp>
      <p:sp>
        <p:nvSpPr>
          <p:cNvPr id="4" name="矩形: 圓角 3"/>
          <p:cNvSpPr/>
          <p:nvPr/>
        </p:nvSpPr>
        <p:spPr>
          <a:xfrm>
            <a:off x="4160940" y="2533474"/>
            <a:ext cx="2608976" cy="671120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755256209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553" y="280324"/>
            <a:ext cx="9278645" cy="5106113"/>
          </a:xfrm>
          <a:prstGeom prst="rect">
            <a:avLst/>
          </a:prstGeom>
        </p:spPr>
      </p:pic>
      <p:pic>
        <p:nvPicPr>
          <p:cNvPr id="4" name="圖片 3" descr="BrickGame Configuratio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8959" y="2167129"/>
            <a:ext cx="4477375" cy="4134427"/>
          </a:xfrm>
          <a:prstGeom prst="rect">
            <a:avLst/>
          </a:prstGeom>
        </p:spPr>
      </p:pic>
      <p:sp>
        <p:nvSpPr>
          <p:cNvPr id="5" name="語音泡泡: 矩形 4"/>
          <p:cNvSpPr/>
          <p:nvPr/>
        </p:nvSpPr>
        <p:spPr>
          <a:xfrm>
            <a:off x="2126608" y="2058072"/>
            <a:ext cx="2864841" cy="425742"/>
          </a:xfrm>
          <a:prstGeom prst="wedgeRectCallout">
            <a:avLst>
              <a:gd name="adj1" fmla="val -29778"/>
              <a:gd name="adj2" fmla="val -90286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點擊「</a:t>
            </a:r>
            <a:r>
              <a:rPr lang="en-US" altLang="zh-TW" dirty="0" err="1"/>
              <a:t>BrickGame</a:t>
            </a:r>
            <a:r>
              <a:rPr lang="zh-TW" altLang="en-US" dirty="0"/>
              <a:t>」遊戲</a:t>
            </a:r>
          </a:p>
        </p:txBody>
      </p:sp>
      <p:sp>
        <p:nvSpPr>
          <p:cNvPr id="6" name="矩形: 圓角 5"/>
          <p:cNvSpPr/>
          <p:nvPr/>
        </p:nvSpPr>
        <p:spPr>
          <a:xfrm>
            <a:off x="2038526" y="1641767"/>
            <a:ext cx="998289" cy="237367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7" name="語音泡泡: 矩形 6"/>
          <p:cNvSpPr/>
          <p:nvPr/>
        </p:nvSpPr>
        <p:spPr>
          <a:xfrm>
            <a:off x="8456103" y="4021471"/>
            <a:ext cx="2147581" cy="425742"/>
          </a:xfrm>
          <a:prstGeom prst="wedgeRectCallout">
            <a:avLst>
              <a:gd name="adj1" fmla="val -31242"/>
              <a:gd name="adj2" fmla="val 10084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設定播放解析度</a:t>
            </a:r>
          </a:p>
        </p:txBody>
      </p:sp>
      <p:sp>
        <p:nvSpPr>
          <p:cNvPr id="8" name="矩形: 圓角 7"/>
          <p:cNvSpPr/>
          <p:nvPr/>
        </p:nvSpPr>
        <p:spPr>
          <a:xfrm>
            <a:off x="8456103" y="4706225"/>
            <a:ext cx="2147581" cy="288404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9" name="矩形: 圓角 8"/>
          <p:cNvSpPr/>
          <p:nvPr/>
        </p:nvSpPr>
        <p:spPr>
          <a:xfrm>
            <a:off x="9611198" y="5895698"/>
            <a:ext cx="807929" cy="288404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10" name="語音泡泡: 矩形 9"/>
          <p:cNvSpPr/>
          <p:nvPr/>
        </p:nvSpPr>
        <p:spPr>
          <a:xfrm>
            <a:off x="8758106" y="5758360"/>
            <a:ext cx="771787" cy="425742"/>
          </a:xfrm>
          <a:prstGeom prst="wedgeRectCallout">
            <a:avLst>
              <a:gd name="adj1" fmla="val 75212"/>
              <a:gd name="adj2" fmla="val 8236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播放</a:t>
            </a:r>
          </a:p>
        </p:txBody>
      </p:sp>
    </p:spTree>
    <p:extLst>
      <p:ext uri="{BB962C8B-B14F-4D97-AF65-F5344CB8AC3E}">
        <p14:creationId xmlns:p14="http://schemas.microsoft.com/office/powerpoint/2010/main" val="1055328879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畫面剪輯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93" y="1073790"/>
            <a:ext cx="8357471" cy="4869809"/>
          </a:xfrm>
          <a:prstGeom prst="rect">
            <a:avLst/>
          </a:prstGeom>
        </p:spPr>
      </p:pic>
      <p:sp>
        <p:nvSpPr>
          <p:cNvPr id="6" name="語音泡泡: 矩形 5"/>
          <p:cNvSpPr/>
          <p:nvPr/>
        </p:nvSpPr>
        <p:spPr>
          <a:xfrm>
            <a:off x="8586132" y="1579228"/>
            <a:ext cx="1547770" cy="425742"/>
          </a:xfrm>
          <a:prstGeom prst="wedgeRectCallout">
            <a:avLst>
              <a:gd name="adj1" fmla="val -37366"/>
              <a:gd name="adj2" fmla="val 87054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完成遊戲</a:t>
            </a:r>
          </a:p>
        </p:txBody>
      </p:sp>
    </p:spTree>
    <p:extLst>
      <p:ext uri="{BB962C8B-B14F-4D97-AF65-F5344CB8AC3E}">
        <p14:creationId xmlns:p14="http://schemas.microsoft.com/office/powerpoint/2010/main" val="2725768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Unity Personal (64bit) - Untitled - BrickGame - Web Player* &lt;DX11&gt;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3909"/>
            <a:ext cx="12192000" cy="6650182"/>
          </a:xfrm>
          <a:prstGeom prst="rect">
            <a:avLst/>
          </a:prstGeom>
        </p:spPr>
      </p:pic>
      <p:sp>
        <p:nvSpPr>
          <p:cNvPr id="4" name="矩形: 圓角 3"/>
          <p:cNvSpPr/>
          <p:nvPr/>
        </p:nvSpPr>
        <p:spPr>
          <a:xfrm>
            <a:off x="0" y="1199626"/>
            <a:ext cx="721453" cy="285226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5" name="語音泡泡: 矩形 4"/>
          <p:cNvSpPr/>
          <p:nvPr/>
        </p:nvSpPr>
        <p:spPr>
          <a:xfrm>
            <a:off x="989901" y="1199626"/>
            <a:ext cx="2978091" cy="394283"/>
          </a:xfrm>
          <a:prstGeom prst="wedgeRectCallout">
            <a:avLst>
              <a:gd name="adj1" fmla="val -59564"/>
              <a:gd name="adj2" fmla="val -13282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複製模型並旋轉調整位置</a:t>
            </a:r>
          </a:p>
        </p:txBody>
      </p:sp>
      <p:sp>
        <p:nvSpPr>
          <p:cNvPr id="6" name="矩形: 圓角 5"/>
          <p:cNvSpPr/>
          <p:nvPr/>
        </p:nvSpPr>
        <p:spPr>
          <a:xfrm>
            <a:off x="9722841" y="1333851"/>
            <a:ext cx="2306972" cy="151002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7" name="語音泡泡: 矩形 6"/>
          <p:cNvSpPr/>
          <p:nvPr/>
        </p:nvSpPr>
        <p:spPr>
          <a:xfrm>
            <a:off x="9638950" y="1778467"/>
            <a:ext cx="1476462" cy="394283"/>
          </a:xfrm>
          <a:prstGeom prst="wedgeRectCallout">
            <a:avLst>
              <a:gd name="adj1" fmla="val 21281"/>
              <a:gd name="adj2" fmla="val -12392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尺寸如上</a:t>
            </a:r>
          </a:p>
        </p:txBody>
      </p:sp>
    </p:spTree>
    <p:extLst>
      <p:ext uri="{BB962C8B-B14F-4D97-AF65-F5344CB8AC3E}">
        <p14:creationId xmlns:p14="http://schemas.microsoft.com/office/powerpoint/2010/main" val="6687488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64298"/>
          </a:xfrm>
          <a:prstGeom prst="rect">
            <a:avLst/>
          </a:prstGeom>
        </p:spPr>
      </p:pic>
      <p:sp>
        <p:nvSpPr>
          <p:cNvPr id="4" name="矩形: 圓角 3"/>
          <p:cNvSpPr/>
          <p:nvPr/>
        </p:nvSpPr>
        <p:spPr>
          <a:xfrm>
            <a:off x="520117" y="2491530"/>
            <a:ext cx="1073791" cy="176169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5" name="語音泡泡: 矩形 4"/>
          <p:cNvSpPr/>
          <p:nvPr/>
        </p:nvSpPr>
        <p:spPr>
          <a:xfrm>
            <a:off x="1887523" y="2382472"/>
            <a:ext cx="2080471" cy="394283"/>
          </a:xfrm>
          <a:prstGeom prst="wedgeRectCallout">
            <a:avLst>
              <a:gd name="adj1" fmla="val -62662"/>
              <a:gd name="adj2" fmla="val 1437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建立</a:t>
            </a:r>
            <a:r>
              <a:rPr lang="en-US" altLang="zh-TW" dirty="0"/>
              <a:t>Empty</a:t>
            </a:r>
            <a:r>
              <a:rPr lang="zh-TW" altLang="en-US" dirty="0"/>
              <a:t>空物件</a:t>
            </a:r>
          </a:p>
        </p:txBody>
      </p:sp>
    </p:spTree>
    <p:extLst>
      <p:ext uri="{BB962C8B-B14F-4D97-AF65-F5344CB8AC3E}">
        <p14:creationId xmlns:p14="http://schemas.microsoft.com/office/powerpoint/2010/main" val="5716666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畫面剪輯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8456"/>
            <a:ext cx="12192000" cy="6601088"/>
          </a:xfrm>
          <a:prstGeom prst="rect">
            <a:avLst/>
          </a:prstGeom>
        </p:spPr>
      </p:pic>
      <p:sp>
        <p:nvSpPr>
          <p:cNvPr id="3" name="矩形: 圓角 2"/>
          <p:cNvSpPr/>
          <p:nvPr/>
        </p:nvSpPr>
        <p:spPr>
          <a:xfrm>
            <a:off x="1" y="989902"/>
            <a:ext cx="629174" cy="595618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4" name="語音泡泡: 矩形 3"/>
          <p:cNvSpPr/>
          <p:nvPr/>
        </p:nvSpPr>
        <p:spPr>
          <a:xfrm>
            <a:off x="234892" y="1757494"/>
            <a:ext cx="3447876" cy="1044429"/>
          </a:xfrm>
          <a:prstGeom prst="wedgeRectCallout">
            <a:avLst>
              <a:gd name="adj1" fmla="val -39676"/>
              <a:gd name="adj2" fmla="val -62286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將</a:t>
            </a:r>
            <a:r>
              <a:rPr lang="en-US" altLang="zh-TW" dirty="0"/>
              <a:t>Empty</a:t>
            </a:r>
            <a:r>
              <a:rPr lang="zh-TW" altLang="en-US" dirty="0"/>
              <a:t>更名為「遊戲場景」，並將其它場景物件拉至其中，成為子物件，便於日後管理場景</a:t>
            </a:r>
          </a:p>
        </p:txBody>
      </p:sp>
    </p:spTree>
    <p:extLst>
      <p:ext uri="{BB962C8B-B14F-4D97-AF65-F5344CB8AC3E}">
        <p14:creationId xmlns:p14="http://schemas.microsoft.com/office/powerpoint/2010/main" val="29179049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建立遊戲物件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235256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0708"/>
            <a:ext cx="12192000" cy="6607264"/>
          </a:xfrm>
          <a:prstGeom prst="rect">
            <a:avLst/>
          </a:prstGeom>
        </p:spPr>
      </p:pic>
      <p:sp>
        <p:nvSpPr>
          <p:cNvPr id="3" name="矩形: 圓角 2"/>
          <p:cNvSpPr/>
          <p:nvPr/>
        </p:nvSpPr>
        <p:spPr>
          <a:xfrm>
            <a:off x="813731" y="2803555"/>
            <a:ext cx="914401" cy="140982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4" name="語音泡泡: 矩形 3"/>
          <p:cNvSpPr/>
          <p:nvPr/>
        </p:nvSpPr>
        <p:spPr>
          <a:xfrm>
            <a:off x="2181138" y="2165992"/>
            <a:ext cx="1434517" cy="394283"/>
          </a:xfrm>
          <a:prstGeom prst="wedgeRectCallout">
            <a:avLst>
              <a:gd name="adj1" fmla="val -36465"/>
              <a:gd name="adj2" fmla="val 127143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建立球物件</a:t>
            </a:r>
          </a:p>
        </p:txBody>
      </p:sp>
      <p:sp>
        <p:nvSpPr>
          <p:cNvPr id="5" name="矩形: 圓角 4"/>
          <p:cNvSpPr/>
          <p:nvPr/>
        </p:nvSpPr>
        <p:spPr>
          <a:xfrm>
            <a:off x="1921078" y="2944537"/>
            <a:ext cx="914401" cy="140982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6" name="矩形: 圓角 5"/>
          <p:cNvSpPr/>
          <p:nvPr/>
        </p:nvSpPr>
        <p:spPr>
          <a:xfrm>
            <a:off x="9764785" y="1065403"/>
            <a:ext cx="2427215" cy="142612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7" name="語音泡泡: 矩形 6"/>
          <p:cNvSpPr/>
          <p:nvPr/>
        </p:nvSpPr>
        <p:spPr>
          <a:xfrm>
            <a:off x="9420837" y="1595541"/>
            <a:ext cx="2449585" cy="394283"/>
          </a:xfrm>
          <a:prstGeom prst="wedgeRectCallout">
            <a:avLst>
              <a:gd name="adj1" fmla="val -16498"/>
              <a:gd name="adj2" fmla="val -138814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調整高度如上</a:t>
            </a:r>
          </a:p>
        </p:txBody>
      </p:sp>
    </p:spTree>
    <p:extLst>
      <p:ext uri="{BB962C8B-B14F-4D97-AF65-F5344CB8AC3E}">
        <p14:creationId xmlns:p14="http://schemas.microsoft.com/office/powerpoint/2010/main" val="18087192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5426"/>
            <a:ext cx="12192000" cy="6607264"/>
          </a:xfrm>
          <a:prstGeom prst="rect">
            <a:avLst/>
          </a:prstGeom>
        </p:spPr>
      </p:pic>
      <p:sp>
        <p:nvSpPr>
          <p:cNvPr id="3" name="矩形: 圓角 2"/>
          <p:cNvSpPr/>
          <p:nvPr/>
        </p:nvSpPr>
        <p:spPr>
          <a:xfrm>
            <a:off x="4221060" y="3632434"/>
            <a:ext cx="1173061" cy="201336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4" name="語音泡泡: 矩形 3"/>
          <p:cNvSpPr/>
          <p:nvPr/>
        </p:nvSpPr>
        <p:spPr>
          <a:xfrm>
            <a:off x="861269" y="5257218"/>
            <a:ext cx="2978091" cy="967413"/>
          </a:xfrm>
          <a:prstGeom prst="wedgeRectCallout">
            <a:avLst>
              <a:gd name="adj1" fmla="val -37874"/>
              <a:gd name="adj2" fmla="val -76502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在資源視窗中按下右鍵，自建一個新的材質球，修改材質參數，並附予球體</a:t>
            </a:r>
          </a:p>
        </p:txBody>
      </p:sp>
      <p:sp>
        <p:nvSpPr>
          <p:cNvPr id="7" name="矩形: 圓角 6"/>
          <p:cNvSpPr/>
          <p:nvPr/>
        </p:nvSpPr>
        <p:spPr>
          <a:xfrm>
            <a:off x="789964" y="4572000"/>
            <a:ext cx="468386" cy="562061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013933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5400" dirty="0"/>
              <a:t>教材大綱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4400" dirty="0" smtClean="0"/>
              <a:t>Unity</a:t>
            </a:r>
            <a:r>
              <a:rPr lang="zh-TW" altLang="en-US" sz="4400" dirty="0" smtClean="0"/>
              <a:t>遊戲創作</a:t>
            </a:r>
            <a:r>
              <a:rPr lang="en-US" altLang="zh-TW" sz="4400" dirty="0" smtClean="0"/>
              <a:t>(</a:t>
            </a:r>
            <a:r>
              <a:rPr lang="zh-TW" altLang="en-US" sz="4400" dirty="0" smtClean="0"/>
              <a:t>業師教學</a:t>
            </a:r>
            <a:r>
              <a:rPr lang="en-US" altLang="zh-TW" sz="4400" dirty="0" smtClean="0"/>
              <a:t>)</a:t>
            </a:r>
            <a:endParaRPr lang="zh-TW" altLang="en-US" sz="4400" dirty="0"/>
          </a:p>
        </p:txBody>
      </p:sp>
    </p:spTree>
    <p:extLst>
      <p:ext uri="{BB962C8B-B14F-4D97-AF65-F5344CB8AC3E}">
        <p14:creationId xmlns:p14="http://schemas.microsoft.com/office/powerpoint/2010/main" val="27779793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Unity Personal (64bit) - Untitled - BrickGame - Web Player* &lt;DX11&gt;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4" t="1086" r="504" b="1086"/>
          <a:stretch/>
        </p:blipFill>
        <p:spPr>
          <a:xfrm>
            <a:off x="61519" y="176169"/>
            <a:ext cx="12068962" cy="6505662"/>
          </a:xfrm>
          <a:prstGeom prst="rect">
            <a:avLst/>
          </a:prstGeom>
        </p:spPr>
      </p:pic>
      <p:grpSp>
        <p:nvGrpSpPr>
          <p:cNvPr id="7" name="群組 6"/>
          <p:cNvGrpSpPr/>
          <p:nvPr/>
        </p:nvGrpSpPr>
        <p:grpSpPr>
          <a:xfrm>
            <a:off x="0" y="122102"/>
            <a:ext cx="12192000" cy="6613795"/>
            <a:chOff x="0" y="122102"/>
            <a:chExt cx="12192000" cy="6613795"/>
          </a:xfrm>
        </p:grpSpPr>
        <p:pic>
          <p:nvPicPr>
            <p:cNvPr id="5" name="圖片 4" descr="畫面剪輯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22102"/>
              <a:ext cx="12192000" cy="6613795"/>
            </a:xfrm>
            <a:prstGeom prst="rect">
              <a:avLst/>
            </a:prstGeom>
          </p:spPr>
        </p:pic>
        <p:pic>
          <p:nvPicPr>
            <p:cNvPr id="6" name="圖片 5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519" y="1342237"/>
              <a:ext cx="2181138" cy="2879103"/>
            </a:xfrm>
            <a:prstGeom prst="rect">
              <a:avLst/>
            </a:prstGeom>
          </p:spPr>
        </p:pic>
      </p:grpSp>
      <p:sp>
        <p:nvSpPr>
          <p:cNvPr id="8" name="矩形: 圓角 7"/>
          <p:cNvSpPr/>
          <p:nvPr/>
        </p:nvSpPr>
        <p:spPr>
          <a:xfrm>
            <a:off x="159391" y="2575421"/>
            <a:ext cx="1853967" cy="117446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9" name="語音泡泡: 矩形 8"/>
          <p:cNvSpPr/>
          <p:nvPr/>
        </p:nvSpPr>
        <p:spPr>
          <a:xfrm>
            <a:off x="1434517" y="1956963"/>
            <a:ext cx="1887523" cy="394283"/>
          </a:xfrm>
          <a:prstGeom prst="wedgeRectCallout">
            <a:avLst>
              <a:gd name="adj1" fmla="val -30268"/>
              <a:gd name="adj2" fmla="val 116505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建立新的</a:t>
            </a:r>
            <a:r>
              <a:rPr lang="en-US" altLang="zh-TW" dirty="0"/>
              <a:t>Cube</a:t>
            </a:r>
            <a:endParaRPr lang="zh-TW" altLang="en-US" dirty="0"/>
          </a:p>
        </p:txBody>
      </p:sp>
      <p:sp>
        <p:nvSpPr>
          <p:cNvPr id="10" name="矩形: 圓角 9"/>
          <p:cNvSpPr/>
          <p:nvPr/>
        </p:nvSpPr>
        <p:spPr>
          <a:xfrm>
            <a:off x="9748008" y="1090570"/>
            <a:ext cx="2382473" cy="335558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11" name="語音泡泡: 矩形 10"/>
          <p:cNvSpPr/>
          <p:nvPr/>
        </p:nvSpPr>
        <p:spPr>
          <a:xfrm>
            <a:off x="9838888" y="1663349"/>
            <a:ext cx="1887523" cy="394283"/>
          </a:xfrm>
          <a:prstGeom prst="wedgeRectCallout">
            <a:avLst>
              <a:gd name="adj1" fmla="val -16490"/>
              <a:gd name="adj2" fmla="val -9838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調整參數如上</a:t>
            </a:r>
          </a:p>
        </p:txBody>
      </p:sp>
      <p:sp>
        <p:nvSpPr>
          <p:cNvPr id="12" name="矩形: 圓角 11"/>
          <p:cNvSpPr/>
          <p:nvPr/>
        </p:nvSpPr>
        <p:spPr>
          <a:xfrm>
            <a:off x="1744910" y="4605556"/>
            <a:ext cx="497747" cy="562061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13" name="語音泡泡: 矩形 12"/>
          <p:cNvSpPr/>
          <p:nvPr/>
        </p:nvSpPr>
        <p:spPr>
          <a:xfrm>
            <a:off x="1602297" y="5333299"/>
            <a:ext cx="1887523" cy="394283"/>
          </a:xfrm>
          <a:prstGeom prst="wedgeRectCallout">
            <a:avLst>
              <a:gd name="adj1" fmla="val -24490"/>
              <a:gd name="adj2" fmla="val -96261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附上玩家材質</a:t>
            </a:r>
          </a:p>
        </p:txBody>
      </p:sp>
    </p:spTree>
    <p:extLst>
      <p:ext uri="{BB962C8B-B14F-4D97-AF65-F5344CB8AC3E}">
        <p14:creationId xmlns:p14="http://schemas.microsoft.com/office/powerpoint/2010/main" val="30098354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/>
          <p:cNvGrpSpPr/>
          <p:nvPr/>
        </p:nvGrpSpPr>
        <p:grpSpPr>
          <a:xfrm>
            <a:off x="0" y="154147"/>
            <a:ext cx="12192000" cy="6599565"/>
            <a:chOff x="0" y="154147"/>
            <a:chExt cx="12192000" cy="6599565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154147"/>
              <a:ext cx="12192000" cy="6599565"/>
            </a:xfrm>
            <a:prstGeom prst="rect">
              <a:avLst/>
            </a:prstGeom>
          </p:spPr>
        </p:pic>
        <p:pic>
          <p:nvPicPr>
            <p:cNvPr id="7" name="圖片 6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22839" y="578840"/>
              <a:ext cx="2469161" cy="6153880"/>
            </a:xfrm>
            <a:prstGeom prst="rect">
              <a:avLst/>
            </a:prstGeom>
          </p:spPr>
        </p:pic>
      </p:grpSp>
      <p:sp>
        <p:nvSpPr>
          <p:cNvPr id="3" name="矩形: 圓角 2"/>
          <p:cNvSpPr/>
          <p:nvPr/>
        </p:nvSpPr>
        <p:spPr>
          <a:xfrm>
            <a:off x="268448" y="2751590"/>
            <a:ext cx="1820411" cy="184558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4" name="語音泡泡: 矩形 3"/>
          <p:cNvSpPr/>
          <p:nvPr/>
        </p:nvSpPr>
        <p:spPr>
          <a:xfrm>
            <a:off x="1375794" y="2088858"/>
            <a:ext cx="1812023" cy="394283"/>
          </a:xfrm>
          <a:prstGeom prst="wedgeRectCallout">
            <a:avLst>
              <a:gd name="adj1" fmla="val -30268"/>
              <a:gd name="adj2" fmla="val 116505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建立</a:t>
            </a:r>
            <a:r>
              <a:rPr lang="en-US" altLang="zh-TW" dirty="0"/>
              <a:t>Cube</a:t>
            </a:r>
            <a:r>
              <a:rPr lang="zh-TW" altLang="en-US" dirty="0"/>
              <a:t>物件</a:t>
            </a:r>
          </a:p>
        </p:txBody>
      </p:sp>
      <p:sp>
        <p:nvSpPr>
          <p:cNvPr id="5" name="矩形: 圓角 4"/>
          <p:cNvSpPr/>
          <p:nvPr/>
        </p:nvSpPr>
        <p:spPr>
          <a:xfrm>
            <a:off x="1266738" y="4660371"/>
            <a:ext cx="469783" cy="532413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6" name="語音泡泡: 矩形 5"/>
          <p:cNvSpPr/>
          <p:nvPr/>
        </p:nvSpPr>
        <p:spPr>
          <a:xfrm>
            <a:off x="1577130" y="5373434"/>
            <a:ext cx="1812023" cy="394283"/>
          </a:xfrm>
          <a:prstGeom prst="wedgeRectCallout">
            <a:avLst>
              <a:gd name="adj1" fmla="val -47398"/>
              <a:gd name="adj2" fmla="val -10902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附上磚塊材質</a:t>
            </a:r>
          </a:p>
        </p:txBody>
      </p:sp>
      <p:sp>
        <p:nvSpPr>
          <p:cNvPr id="9" name="矩形: 圓角 8"/>
          <p:cNvSpPr/>
          <p:nvPr/>
        </p:nvSpPr>
        <p:spPr>
          <a:xfrm>
            <a:off x="9722839" y="1157681"/>
            <a:ext cx="2469161" cy="478171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10" name="語音泡泡: 矩形 9"/>
          <p:cNvSpPr/>
          <p:nvPr/>
        </p:nvSpPr>
        <p:spPr>
          <a:xfrm>
            <a:off x="9878035" y="1820410"/>
            <a:ext cx="1887523" cy="394283"/>
          </a:xfrm>
          <a:prstGeom prst="wedgeRectCallout">
            <a:avLst>
              <a:gd name="adj1" fmla="val -16490"/>
              <a:gd name="adj2" fmla="val -9838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調整參數如上</a:t>
            </a:r>
          </a:p>
        </p:txBody>
      </p:sp>
    </p:spTree>
    <p:extLst>
      <p:ext uri="{BB962C8B-B14F-4D97-AF65-F5344CB8AC3E}">
        <p14:creationId xmlns:p14="http://schemas.microsoft.com/office/powerpoint/2010/main" val="19895401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畫面剪輯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2102"/>
            <a:ext cx="12192000" cy="6613795"/>
          </a:xfrm>
          <a:prstGeom prst="rect">
            <a:avLst/>
          </a:prstGeom>
        </p:spPr>
      </p:pic>
      <p:sp>
        <p:nvSpPr>
          <p:cNvPr id="3" name="矩形: 圓角 2"/>
          <p:cNvSpPr/>
          <p:nvPr/>
        </p:nvSpPr>
        <p:spPr>
          <a:xfrm>
            <a:off x="0" y="1115737"/>
            <a:ext cx="377505" cy="385892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4" name="語音泡泡: 矩形 3"/>
          <p:cNvSpPr/>
          <p:nvPr/>
        </p:nvSpPr>
        <p:spPr>
          <a:xfrm>
            <a:off x="109057" y="1619075"/>
            <a:ext cx="1812023" cy="394283"/>
          </a:xfrm>
          <a:prstGeom prst="wedgeRectCallout">
            <a:avLst>
              <a:gd name="adj1" fmla="val -31657"/>
              <a:gd name="adj2" fmla="val -11541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修改各物件名稱</a:t>
            </a:r>
          </a:p>
        </p:txBody>
      </p:sp>
    </p:spTree>
    <p:extLst>
      <p:ext uri="{BB962C8B-B14F-4D97-AF65-F5344CB8AC3E}">
        <p14:creationId xmlns:p14="http://schemas.microsoft.com/office/powerpoint/2010/main" val="17793906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加入遊戲機能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54298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37370"/>
            <a:ext cx="12192000" cy="6616374"/>
          </a:xfrm>
          <a:prstGeom prst="rect">
            <a:avLst/>
          </a:prstGeom>
        </p:spPr>
      </p:pic>
      <p:sp>
        <p:nvSpPr>
          <p:cNvPr id="4" name="矩形: 圓角 3"/>
          <p:cNvSpPr/>
          <p:nvPr/>
        </p:nvSpPr>
        <p:spPr>
          <a:xfrm>
            <a:off x="5486400" y="1901536"/>
            <a:ext cx="704676" cy="615162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5" name="語音泡泡: 矩形 4"/>
          <p:cNvSpPr/>
          <p:nvPr/>
        </p:nvSpPr>
        <p:spPr>
          <a:xfrm>
            <a:off x="5380839" y="2614600"/>
            <a:ext cx="1430322" cy="304769"/>
          </a:xfrm>
          <a:prstGeom prst="wedgeRectCallout">
            <a:avLst>
              <a:gd name="adj1" fmla="val -19976"/>
              <a:gd name="adj2" fmla="val -96899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點擊球物件</a:t>
            </a:r>
          </a:p>
        </p:txBody>
      </p:sp>
      <p:sp>
        <p:nvSpPr>
          <p:cNvPr id="6" name="矩形: 圓角 5"/>
          <p:cNvSpPr/>
          <p:nvPr/>
        </p:nvSpPr>
        <p:spPr>
          <a:xfrm>
            <a:off x="10159067" y="3671613"/>
            <a:ext cx="1585519" cy="178934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8" name="矩形: 圓角 7"/>
          <p:cNvSpPr/>
          <p:nvPr/>
        </p:nvSpPr>
        <p:spPr>
          <a:xfrm>
            <a:off x="10159066" y="4166563"/>
            <a:ext cx="1585519" cy="178934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9" name="語音泡泡: 矩形 8"/>
          <p:cNvSpPr/>
          <p:nvPr/>
        </p:nvSpPr>
        <p:spPr>
          <a:xfrm>
            <a:off x="6535024" y="3608695"/>
            <a:ext cx="3002559" cy="938138"/>
          </a:xfrm>
          <a:prstGeom prst="wedgeRectCallout">
            <a:avLst>
              <a:gd name="adj1" fmla="val 68313"/>
              <a:gd name="adj2" fmla="val -36986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在右側面板中點擊「</a:t>
            </a:r>
            <a:r>
              <a:rPr lang="en-US" altLang="zh-TW" dirty="0"/>
              <a:t>Add Component</a:t>
            </a:r>
            <a:r>
              <a:rPr lang="zh-TW" altLang="en-US" dirty="0"/>
              <a:t>」，並搜尋「</a:t>
            </a:r>
            <a:r>
              <a:rPr lang="en-US" altLang="zh-TW" dirty="0" err="1"/>
              <a:t>Rigidbody</a:t>
            </a:r>
            <a:r>
              <a:rPr lang="zh-TW" altLang="en-US" dirty="0"/>
              <a:t>」加入機能</a:t>
            </a:r>
          </a:p>
        </p:txBody>
      </p:sp>
    </p:spTree>
    <p:extLst>
      <p:ext uri="{BB962C8B-B14F-4D97-AF65-F5344CB8AC3E}">
        <p14:creationId xmlns:p14="http://schemas.microsoft.com/office/powerpoint/2010/main" val="479117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畫面剪輯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2102"/>
            <a:ext cx="12192000" cy="6613795"/>
          </a:xfrm>
          <a:prstGeom prst="rect">
            <a:avLst/>
          </a:prstGeom>
        </p:spPr>
      </p:pic>
      <p:sp>
        <p:nvSpPr>
          <p:cNvPr id="4" name="矩形: 圓角 3"/>
          <p:cNvSpPr/>
          <p:nvPr/>
        </p:nvSpPr>
        <p:spPr>
          <a:xfrm>
            <a:off x="9748007" y="4163333"/>
            <a:ext cx="2248249" cy="364923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5" name="語音泡泡: 矩形 4"/>
          <p:cNvSpPr/>
          <p:nvPr/>
        </p:nvSpPr>
        <p:spPr>
          <a:xfrm>
            <a:off x="6191076" y="3822614"/>
            <a:ext cx="2927756" cy="847288"/>
          </a:xfrm>
          <a:prstGeom prst="wedgeRectCallout">
            <a:avLst>
              <a:gd name="adj1" fmla="val 65214"/>
              <a:gd name="adj2" fmla="val 1751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加入後，進行設定，鎖住球體</a:t>
            </a:r>
            <a:r>
              <a:rPr lang="en-US" altLang="zh-TW" dirty="0"/>
              <a:t>Y</a:t>
            </a:r>
            <a:r>
              <a:rPr lang="zh-TW" altLang="en-US" dirty="0"/>
              <a:t>軸高度物理移動功能</a:t>
            </a:r>
          </a:p>
        </p:txBody>
      </p:sp>
    </p:spTree>
    <p:extLst>
      <p:ext uri="{BB962C8B-B14F-4D97-AF65-F5344CB8AC3E}">
        <p14:creationId xmlns:p14="http://schemas.microsoft.com/office/powerpoint/2010/main" val="1174581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畫面剪輯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8456"/>
            <a:ext cx="12192000" cy="6601088"/>
          </a:xfrm>
          <a:prstGeom prst="rect">
            <a:avLst/>
          </a:prstGeom>
        </p:spPr>
      </p:pic>
      <p:sp>
        <p:nvSpPr>
          <p:cNvPr id="4" name="矩形: 圓角 3"/>
          <p:cNvSpPr/>
          <p:nvPr/>
        </p:nvSpPr>
        <p:spPr>
          <a:xfrm>
            <a:off x="5176007" y="3298969"/>
            <a:ext cx="1300293" cy="635468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5" name="語音泡泡: 矩形 4"/>
          <p:cNvSpPr/>
          <p:nvPr/>
        </p:nvSpPr>
        <p:spPr>
          <a:xfrm>
            <a:off x="4706223" y="4116228"/>
            <a:ext cx="1770077" cy="447383"/>
          </a:xfrm>
          <a:prstGeom prst="wedgeRectCallout">
            <a:avLst>
              <a:gd name="adj1" fmla="val 25959"/>
              <a:gd name="adj2" fmla="val -98325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點擊玩家物件</a:t>
            </a:r>
          </a:p>
        </p:txBody>
      </p:sp>
      <p:sp>
        <p:nvSpPr>
          <p:cNvPr id="6" name="語音泡泡: 矩形 5"/>
          <p:cNvSpPr/>
          <p:nvPr/>
        </p:nvSpPr>
        <p:spPr>
          <a:xfrm>
            <a:off x="8925886" y="4896405"/>
            <a:ext cx="3070370" cy="883610"/>
          </a:xfrm>
          <a:prstGeom prst="wedgeRectCallout">
            <a:avLst>
              <a:gd name="adj1" fmla="val 11688"/>
              <a:gd name="adj2" fmla="val -90825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將玩家也加上「</a:t>
            </a:r>
            <a:r>
              <a:rPr lang="en-US" altLang="zh-TW" dirty="0" err="1"/>
              <a:t>Rigidbody</a:t>
            </a:r>
            <a:r>
              <a:rPr lang="zh-TW" altLang="en-US" dirty="0"/>
              <a:t>」物理機能，並設定只留</a:t>
            </a:r>
            <a:r>
              <a:rPr lang="en-US" altLang="zh-TW" dirty="0"/>
              <a:t>X</a:t>
            </a:r>
            <a:r>
              <a:rPr lang="zh-TW" altLang="en-US" dirty="0"/>
              <a:t>軸左右移動物件功能</a:t>
            </a:r>
          </a:p>
        </p:txBody>
      </p:sp>
      <p:sp>
        <p:nvSpPr>
          <p:cNvPr id="7" name="矩形: 圓角 6"/>
          <p:cNvSpPr/>
          <p:nvPr/>
        </p:nvSpPr>
        <p:spPr>
          <a:xfrm>
            <a:off x="9731229" y="4166562"/>
            <a:ext cx="1627465" cy="397049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4001585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畫面剪輯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279"/>
            <a:ext cx="12192000" cy="6607442"/>
          </a:xfrm>
          <a:prstGeom prst="rect">
            <a:avLst/>
          </a:prstGeom>
        </p:spPr>
      </p:pic>
      <p:sp>
        <p:nvSpPr>
          <p:cNvPr id="4" name="矩形: 圓角 3"/>
          <p:cNvSpPr/>
          <p:nvPr/>
        </p:nvSpPr>
        <p:spPr>
          <a:xfrm>
            <a:off x="1" y="809536"/>
            <a:ext cx="880844" cy="146809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5" name="語音泡泡: 矩形 4"/>
          <p:cNvSpPr/>
          <p:nvPr/>
        </p:nvSpPr>
        <p:spPr>
          <a:xfrm>
            <a:off x="583036" y="1191236"/>
            <a:ext cx="2478946" cy="425857"/>
          </a:xfrm>
          <a:prstGeom prst="wedgeRectCallout">
            <a:avLst>
              <a:gd name="adj1" fmla="val -40369"/>
              <a:gd name="adj2" fmla="val -110144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點擊</a:t>
            </a:r>
            <a:r>
              <a:rPr lang="en-US" altLang="zh-TW" dirty="0"/>
              <a:t>Main Camera</a:t>
            </a:r>
            <a:r>
              <a:rPr lang="zh-TW" altLang="en-US" dirty="0"/>
              <a:t>物件</a:t>
            </a:r>
          </a:p>
        </p:txBody>
      </p:sp>
      <p:sp>
        <p:nvSpPr>
          <p:cNvPr id="6" name="矩形: 圓角 5"/>
          <p:cNvSpPr/>
          <p:nvPr/>
        </p:nvSpPr>
        <p:spPr>
          <a:xfrm>
            <a:off x="9714452" y="956345"/>
            <a:ext cx="2477547" cy="469783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7" name="語音泡泡: 矩形 6"/>
          <p:cNvSpPr/>
          <p:nvPr/>
        </p:nvSpPr>
        <p:spPr>
          <a:xfrm>
            <a:off x="9567645" y="1686186"/>
            <a:ext cx="2478946" cy="425857"/>
          </a:xfrm>
          <a:prstGeom prst="wedgeRectCallout">
            <a:avLst>
              <a:gd name="adj1" fmla="val -20403"/>
              <a:gd name="adj2" fmla="val -106204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設定遊戲視角如上</a:t>
            </a:r>
          </a:p>
        </p:txBody>
      </p:sp>
    </p:spTree>
    <p:extLst>
      <p:ext uri="{BB962C8B-B14F-4D97-AF65-F5344CB8AC3E}">
        <p14:creationId xmlns:p14="http://schemas.microsoft.com/office/powerpoint/2010/main" val="787344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調整環境物理反應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44329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4147"/>
            <a:ext cx="12192000" cy="6564655"/>
          </a:xfrm>
          <a:prstGeom prst="rect">
            <a:avLst/>
          </a:prstGeom>
        </p:spPr>
      </p:pic>
      <p:sp>
        <p:nvSpPr>
          <p:cNvPr id="3" name="矩形: 圓角 2"/>
          <p:cNvSpPr/>
          <p:nvPr/>
        </p:nvSpPr>
        <p:spPr>
          <a:xfrm>
            <a:off x="5503178" y="5012421"/>
            <a:ext cx="1157682" cy="138419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4" name="語音泡泡: 矩形 3"/>
          <p:cNvSpPr/>
          <p:nvPr/>
        </p:nvSpPr>
        <p:spPr>
          <a:xfrm>
            <a:off x="234890" y="5525579"/>
            <a:ext cx="4798504" cy="397049"/>
          </a:xfrm>
          <a:prstGeom prst="wedgeRectCallout">
            <a:avLst>
              <a:gd name="adj1" fmla="val 53581"/>
              <a:gd name="adj2" fmla="val -157484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在資源視窗中建立「</a:t>
            </a:r>
            <a:r>
              <a:rPr lang="en-US" altLang="zh-TW" dirty="0"/>
              <a:t>Physic Material</a:t>
            </a:r>
            <a:r>
              <a:rPr lang="zh-TW" altLang="en-US" dirty="0"/>
              <a:t>」物理材質</a:t>
            </a:r>
          </a:p>
        </p:txBody>
      </p:sp>
    </p:spTree>
    <p:extLst>
      <p:ext uri="{BB962C8B-B14F-4D97-AF65-F5344CB8AC3E}">
        <p14:creationId xmlns:p14="http://schemas.microsoft.com/office/powerpoint/2010/main" val="686344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Unity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磚塊遊戲創作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主講人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鄭祺誠</a:t>
            </a:r>
          </a:p>
        </p:txBody>
      </p:sp>
    </p:spTree>
    <p:extLst>
      <p:ext uri="{BB962C8B-B14F-4D97-AF65-F5344CB8AC3E}">
        <p14:creationId xmlns:p14="http://schemas.microsoft.com/office/powerpoint/2010/main" val="24717680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畫面剪輯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3825"/>
            <a:ext cx="12192000" cy="6610350"/>
          </a:xfrm>
          <a:prstGeom prst="rect">
            <a:avLst/>
          </a:prstGeom>
        </p:spPr>
      </p:pic>
      <p:sp>
        <p:nvSpPr>
          <p:cNvPr id="4" name="矩形: 圓角 3"/>
          <p:cNvSpPr/>
          <p:nvPr/>
        </p:nvSpPr>
        <p:spPr>
          <a:xfrm>
            <a:off x="3162649" y="4584582"/>
            <a:ext cx="578841" cy="641759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5" name="語音泡泡: 矩形 4"/>
          <p:cNvSpPr/>
          <p:nvPr/>
        </p:nvSpPr>
        <p:spPr>
          <a:xfrm>
            <a:off x="3976383" y="4802697"/>
            <a:ext cx="1702964" cy="423644"/>
          </a:xfrm>
          <a:prstGeom prst="wedgeRectCallout">
            <a:avLst>
              <a:gd name="adj1" fmla="val -62218"/>
              <a:gd name="adj2" fmla="val -3297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點擊物理材質</a:t>
            </a:r>
          </a:p>
        </p:txBody>
      </p:sp>
      <p:sp>
        <p:nvSpPr>
          <p:cNvPr id="11" name="矩形: 圓角 10"/>
          <p:cNvSpPr/>
          <p:nvPr/>
        </p:nvSpPr>
        <p:spPr>
          <a:xfrm>
            <a:off x="9764785" y="985705"/>
            <a:ext cx="1249960" cy="381701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12" name="語音泡泡: 矩形 11"/>
          <p:cNvSpPr/>
          <p:nvPr/>
        </p:nvSpPr>
        <p:spPr>
          <a:xfrm>
            <a:off x="9588616" y="1765883"/>
            <a:ext cx="2466362" cy="633368"/>
          </a:xfrm>
          <a:prstGeom prst="wedgeRectCallout">
            <a:avLst>
              <a:gd name="adj1" fmla="val -24780"/>
              <a:gd name="adj2" fmla="val -112186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將</a:t>
            </a:r>
            <a:r>
              <a:rPr lang="en-US" altLang="zh-TW" dirty="0"/>
              <a:t>Friction</a:t>
            </a:r>
            <a:r>
              <a:rPr lang="zh-TW" altLang="en-US" dirty="0"/>
              <a:t>磨擦力改為</a:t>
            </a:r>
            <a:r>
              <a:rPr lang="en-US" altLang="zh-TW" dirty="0"/>
              <a:t>0</a:t>
            </a:r>
            <a:r>
              <a:rPr lang="zh-TW" altLang="en-US" dirty="0"/>
              <a:t>，</a:t>
            </a:r>
            <a:r>
              <a:rPr lang="en-US" altLang="zh-TW" dirty="0"/>
              <a:t>Bounciness</a:t>
            </a:r>
            <a:r>
              <a:rPr lang="zh-TW" altLang="en-US" dirty="0"/>
              <a:t>彈力改為</a:t>
            </a:r>
            <a:r>
              <a:rPr lang="en-US" altLang="zh-TW" dirty="0"/>
              <a:t>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877930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2203"/>
            <a:ext cx="12192000" cy="6616374"/>
          </a:xfrm>
          <a:prstGeom prst="rect">
            <a:avLst/>
          </a:prstGeom>
        </p:spPr>
      </p:pic>
      <p:sp>
        <p:nvSpPr>
          <p:cNvPr id="3" name="矩形: 圓角 2"/>
          <p:cNvSpPr/>
          <p:nvPr/>
        </p:nvSpPr>
        <p:spPr>
          <a:xfrm>
            <a:off x="142613" y="205529"/>
            <a:ext cx="293615" cy="197143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4" name="語音泡泡: 矩形 3"/>
          <p:cNvSpPr/>
          <p:nvPr/>
        </p:nvSpPr>
        <p:spPr>
          <a:xfrm>
            <a:off x="4048693" y="3851704"/>
            <a:ext cx="3662461" cy="586016"/>
          </a:xfrm>
          <a:prstGeom prst="wedgeRectCallout">
            <a:avLst>
              <a:gd name="adj1" fmla="val -71532"/>
              <a:gd name="adj2" fmla="val 1363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點擊專案設定中的</a:t>
            </a:r>
            <a:r>
              <a:rPr lang="en-US" altLang="zh-TW" dirty="0"/>
              <a:t>Physics</a:t>
            </a:r>
            <a:r>
              <a:rPr lang="zh-TW" altLang="en-US" dirty="0"/>
              <a:t>物理設定</a:t>
            </a:r>
          </a:p>
        </p:txBody>
      </p:sp>
      <p:sp>
        <p:nvSpPr>
          <p:cNvPr id="7" name="矩形: 圓角 6"/>
          <p:cNvSpPr/>
          <p:nvPr/>
        </p:nvSpPr>
        <p:spPr>
          <a:xfrm>
            <a:off x="289812" y="3426864"/>
            <a:ext cx="1769724" cy="190669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10" name="矩形: 圓角 9"/>
          <p:cNvSpPr/>
          <p:nvPr/>
        </p:nvSpPr>
        <p:spPr>
          <a:xfrm>
            <a:off x="2059536" y="4144712"/>
            <a:ext cx="1170774" cy="153824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4362672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畫面剪輯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279"/>
            <a:ext cx="12192000" cy="6607442"/>
          </a:xfrm>
          <a:prstGeom prst="rect">
            <a:avLst/>
          </a:prstGeom>
        </p:spPr>
      </p:pic>
      <p:sp>
        <p:nvSpPr>
          <p:cNvPr id="4" name="矩形: 圓角 3"/>
          <p:cNvSpPr/>
          <p:nvPr/>
        </p:nvSpPr>
        <p:spPr>
          <a:xfrm>
            <a:off x="9764785" y="1128319"/>
            <a:ext cx="2427215" cy="138420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5" name="語音泡泡: 矩形 4"/>
          <p:cNvSpPr/>
          <p:nvPr/>
        </p:nvSpPr>
        <p:spPr>
          <a:xfrm>
            <a:off x="9622172" y="1557586"/>
            <a:ext cx="2432806" cy="648718"/>
          </a:xfrm>
          <a:prstGeom prst="wedgeRectCallout">
            <a:avLst>
              <a:gd name="adj1" fmla="val 25959"/>
              <a:gd name="adj2" fmla="val -98325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將物理材質拉至此處，完成環境理物設定</a:t>
            </a:r>
          </a:p>
        </p:txBody>
      </p:sp>
      <p:sp>
        <p:nvSpPr>
          <p:cNvPr id="8" name="矩形: 圓角 7"/>
          <p:cNvSpPr/>
          <p:nvPr/>
        </p:nvSpPr>
        <p:spPr>
          <a:xfrm>
            <a:off x="3204595" y="4584583"/>
            <a:ext cx="520117" cy="692092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8591996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建立死亡觸發區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13580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畫面剪輯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2102"/>
            <a:ext cx="12192000" cy="6613795"/>
          </a:xfrm>
          <a:prstGeom prst="rect">
            <a:avLst/>
          </a:prstGeom>
        </p:spPr>
      </p:pic>
      <p:sp>
        <p:nvSpPr>
          <p:cNvPr id="3" name="矩形: 圓角 2"/>
          <p:cNvSpPr/>
          <p:nvPr/>
        </p:nvSpPr>
        <p:spPr>
          <a:xfrm>
            <a:off x="1" y="1447099"/>
            <a:ext cx="528506" cy="146809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4" name="語音泡泡: 矩形 3"/>
          <p:cNvSpPr/>
          <p:nvPr/>
        </p:nvSpPr>
        <p:spPr>
          <a:xfrm>
            <a:off x="264254" y="1876368"/>
            <a:ext cx="1975607" cy="573217"/>
          </a:xfrm>
          <a:prstGeom prst="wedgeRectCallout">
            <a:avLst>
              <a:gd name="adj1" fmla="val -40517"/>
              <a:gd name="adj2" fmla="val -98325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建立新的</a:t>
            </a:r>
            <a:r>
              <a:rPr lang="en-US" altLang="zh-TW" dirty="0"/>
              <a:t>Cube</a:t>
            </a:r>
            <a:r>
              <a:rPr lang="zh-TW" altLang="en-US" dirty="0"/>
              <a:t>，更名為「死亡區」</a:t>
            </a:r>
          </a:p>
        </p:txBody>
      </p:sp>
      <p:sp>
        <p:nvSpPr>
          <p:cNvPr id="6" name="矩形: 圓角 5"/>
          <p:cNvSpPr/>
          <p:nvPr/>
        </p:nvSpPr>
        <p:spPr>
          <a:xfrm>
            <a:off x="9689284" y="952149"/>
            <a:ext cx="2502715" cy="494950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8" name="語音泡泡: 矩形 7"/>
          <p:cNvSpPr/>
          <p:nvPr/>
        </p:nvSpPr>
        <p:spPr>
          <a:xfrm>
            <a:off x="9768978" y="1593908"/>
            <a:ext cx="1887523" cy="394283"/>
          </a:xfrm>
          <a:prstGeom prst="wedgeRectCallout">
            <a:avLst>
              <a:gd name="adj1" fmla="val -16490"/>
              <a:gd name="adj2" fmla="val -9838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調整參數如上</a:t>
            </a:r>
          </a:p>
        </p:txBody>
      </p:sp>
    </p:spTree>
    <p:extLst>
      <p:ext uri="{BB962C8B-B14F-4D97-AF65-F5344CB8AC3E}">
        <p14:creationId xmlns:p14="http://schemas.microsoft.com/office/powerpoint/2010/main" val="13698860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畫面剪輯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279"/>
            <a:ext cx="12192000" cy="6607442"/>
          </a:xfrm>
          <a:prstGeom prst="rect">
            <a:avLst/>
          </a:prstGeom>
        </p:spPr>
      </p:pic>
      <p:sp>
        <p:nvSpPr>
          <p:cNvPr id="4" name="矩形: 圓角 3"/>
          <p:cNvSpPr/>
          <p:nvPr/>
        </p:nvSpPr>
        <p:spPr>
          <a:xfrm>
            <a:off x="9689285" y="2403445"/>
            <a:ext cx="1031845" cy="17197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5" name="語音泡泡: 矩形 4"/>
          <p:cNvSpPr/>
          <p:nvPr/>
        </p:nvSpPr>
        <p:spPr>
          <a:xfrm>
            <a:off x="9450198" y="2793534"/>
            <a:ext cx="1480658" cy="394283"/>
          </a:xfrm>
          <a:prstGeom prst="wedgeRectCallout">
            <a:avLst>
              <a:gd name="adj1" fmla="val -16490"/>
              <a:gd name="adj2" fmla="val -9838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關閉渲染</a:t>
            </a:r>
          </a:p>
        </p:txBody>
      </p:sp>
      <p:sp>
        <p:nvSpPr>
          <p:cNvPr id="6" name="矩形: 圓角 5"/>
          <p:cNvSpPr/>
          <p:nvPr/>
        </p:nvSpPr>
        <p:spPr>
          <a:xfrm>
            <a:off x="9689285" y="1946246"/>
            <a:ext cx="1174458" cy="159391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7" name="語音泡泡: 矩形 6"/>
          <p:cNvSpPr/>
          <p:nvPr/>
        </p:nvSpPr>
        <p:spPr>
          <a:xfrm>
            <a:off x="7730455" y="1828799"/>
            <a:ext cx="1480658" cy="394283"/>
          </a:xfrm>
          <a:prstGeom prst="wedgeRectCallout">
            <a:avLst>
              <a:gd name="adj1" fmla="val 74161"/>
              <a:gd name="adj2" fmla="val 374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開啟觸發</a:t>
            </a:r>
          </a:p>
        </p:txBody>
      </p:sp>
    </p:spTree>
    <p:extLst>
      <p:ext uri="{BB962C8B-B14F-4D97-AF65-F5344CB8AC3E}">
        <p14:creationId xmlns:p14="http://schemas.microsoft.com/office/powerpoint/2010/main" val="3039475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遊戲互動程式撰寫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529997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279"/>
            <a:ext cx="12192000" cy="6607441"/>
          </a:xfrm>
          <a:prstGeom prst="rect">
            <a:avLst/>
          </a:prstGeom>
        </p:spPr>
      </p:pic>
      <p:sp>
        <p:nvSpPr>
          <p:cNvPr id="4" name="矩形: 圓角 3"/>
          <p:cNvSpPr/>
          <p:nvPr/>
        </p:nvSpPr>
        <p:spPr>
          <a:xfrm>
            <a:off x="5763237" y="2403445"/>
            <a:ext cx="1283516" cy="138419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5" name="語音泡泡: 矩形 4"/>
          <p:cNvSpPr/>
          <p:nvPr/>
        </p:nvSpPr>
        <p:spPr>
          <a:xfrm>
            <a:off x="3212983" y="5494789"/>
            <a:ext cx="2344722" cy="620785"/>
          </a:xfrm>
          <a:prstGeom prst="wedgeRectCallout">
            <a:avLst>
              <a:gd name="adj1" fmla="val 35031"/>
              <a:gd name="adj2" fmla="val -8757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在資源視窗右鍵，建立新的</a:t>
            </a:r>
            <a:r>
              <a:rPr lang="en-US" altLang="zh-TW" dirty="0"/>
              <a:t>C#</a:t>
            </a:r>
            <a:r>
              <a:rPr lang="zh-TW" altLang="en-US" dirty="0"/>
              <a:t>程式腳本</a:t>
            </a:r>
          </a:p>
        </p:txBody>
      </p:sp>
    </p:spTree>
    <p:extLst>
      <p:ext uri="{BB962C8B-B14F-4D97-AF65-F5344CB8AC3E}">
        <p14:creationId xmlns:p14="http://schemas.microsoft.com/office/powerpoint/2010/main" val="3843236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279"/>
            <a:ext cx="12192000" cy="6607441"/>
          </a:xfrm>
          <a:prstGeom prst="rect">
            <a:avLst/>
          </a:prstGeom>
        </p:spPr>
      </p:pic>
      <p:sp>
        <p:nvSpPr>
          <p:cNvPr id="3" name="矩形: 圓角 2"/>
          <p:cNvSpPr/>
          <p:nvPr/>
        </p:nvSpPr>
        <p:spPr>
          <a:xfrm>
            <a:off x="2709645" y="4618138"/>
            <a:ext cx="511728" cy="616592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5" name="語音泡泡: 矩形 4"/>
          <p:cNvSpPr/>
          <p:nvPr/>
        </p:nvSpPr>
        <p:spPr>
          <a:xfrm>
            <a:off x="2411833" y="5392300"/>
            <a:ext cx="3896688" cy="394283"/>
          </a:xfrm>
          <a:prstGeom prst="wedgeRectCallout">
            <a:avLst>
              <a:gd name="adj1" fmla="val -34574"/>
              <a:gd name="adj2" fmla="val -9838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建立時，直接輸入腳本名稱「</a:t>
            </a:r>
            <a:r>
              <a:rPr lang="en-US" altLang="zh-TW" dirty="0"/>
              <a:t>Player</a:t>
            </a:r>
            <a:r>
              <a:rPr lang="zh-TW" altLang="en-US" dirty="0"/>
              <a:t>」</a:t>
            </a:r>
          </a:p>
        </p:txBody>
      </p:sp>
    </p:spTree>
    <p:extLst>
      <p:ext uri="{BB962C8B-B14F-4D97-AF65-F5344CB8AC3E}">
        <p14:creationId xmlns:p14="http://schemas.microsoft.com/office/powerpoint/2010/main" val="36690030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279"/>
            <a:ext cx="12192000" cy="6607441"/>
          </a:xfrm>
          <a:prstGeom prst="rect">
            <a:avLst/>
          </a:prstGeom>
        </p:spPr>
      </p:pic>
      <p:sp>
        <p:nvSpPr>
          <p:cNvPr id="3" name="矩形: 圓角 2"/>
          <p:cNvSpPr/>
          <p:nvPr/>
        </p:nvSpPr>
        <p:spPr>
          <a:xfrm>
            <a:off x="3112315" y="1891716"/>
            <a:ext cx="3514988" cy="281033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5" name="語音泡泡: 矩形 4"/>
          <p:cNvSpPr/>
          <p:nvPr/>
        </p:nvSpPr>
        <p:spPr>
          <a:xfrm>
            <a:off x="6841220" y="1891716"/>
            <a:ext cx="3208791" cy="394283"/>
          </a:xfrm>
          <a:prstGeom prst="wedgeRectCallout">
            <a:avLst>
              <a:gd name="adj1" fmla="val -58712"/>
              <a:gd name="adj2" fmla="val -13282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宣告可外部控制移動速度功能</a:t>
            </a:r>
          </a:p>
        </p:txBody>
      </p:sp>
      <p:sp>
        <p:nvSpPr>
          <p:cNvPr id="6" name="矩形: 圓角 5"/>
          <p:cNvSpPr/>
          <p:nvPr/>
        </p:nvSpPr>
        <p:spPr>
          <a:xfrm>
            <a:off x="3397541" y="3939187"/>
            <a:ext cx="7969542" cy="280476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7" name="矩形: 圓角 6"/>
          <p:cNvSpPr/>
          <p:nvPr/>
        </p:nvSpPr>
        <p:spPr>
          <a:xfrm>
            <a:off x="3514987" y="3614390"/>
            <a:ext cx="461395" cy="185823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8" name="語音泡泡: 矩形 7"/>
          <p:cNvSpPr/>
          <p:nvPr/>
        </p:nvSpPr>
        <p:spPr>
          <a:xfrm>
            <a:off x="3632430" y="2953479"/>
            <a:ext cx="3707938" cy="394283"/>
          </a:xfrm>
          <a:prstGeom prst="wedgeRectCallout">
            <a:avLst>
              <a:gd name="adj1" fmla="val -42588"/>
              <a:gd name="adj2" fmla="val 12076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使用物理屬性的物件，要加上</a:t>
            </a:r>
            <a:r>
              <a:rPr lang="en-US" altLang="zh-TW" dirty="0"/>
              <a:t>Fixed</a:t>
            </a:r>
            <a:endParaRPr lang="zh-TW" altLang="en-US" dirty="0"/>
          </a:p>
        </p:txBody>
      </p:sp>
      <p:sp>
        <p:nvSpPr>
          <p:cNvPr id="9" name="語音泡泡: 矩形 8"/>
          <p:cNvSpPr/>
          <p:nvPr/>
        </p:nvSpPr>
        <p:spPr>
          <a:xfrm>
            <a:off x="3976382" y="4391638"/>
            <a:ext cx="2499919" cy="394283"/>
          </a:xfrm>
          <a:prstGeom prst="wedgeRectCallout">
            <a:avLst>
              <a:gd name="adj1" fmla="val -20024"/>
              <a:gd name="adj2" fmla="val -8775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使用鍵盤左右控制</a:t>
            </a:r>
          </a:p>
        </p:txBody>
      </p:sp>
    </p:spTree>
    <p:extLst>
      <p:ext uri="{BB962C8B-B14F-4D97-AF65-F5344CB8AC3E}">
        <p14:creationId xmlns:p14="http://schemas.microsoft.com/office/powerpoint/2010/main" val="23238295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建立新專案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378796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723"/>
            <a:ext cx="12192000" cy="6607441"/>
          </a:xfrm>
          <a:prstGeom prst="rect">
            <a:avLst/>
          </a:prstGeom>
        </p:spPr>
      </p:pic>
      <p:sp>
        <p:nvSpPr>
          <p:cNvPr id="4" name="矩形: 圓角 3"/>
          <p:cNvSpPr/>
          <p:nvPr/>
        </p:nvSpPr>
        <p:spPr>
          <a:xfrm>
            <a:off x="2751589" y="4542636"/>
            <a:ext cx="444617" cy="624981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5" name="語音泡泡: 矩形 4"/>
          <p:cNvSpPr/>
          <p:nvPr/>
        </p:nvSpPr>
        <p:spPr>
          <a:xfrm>
            <a:off x="5419288" y="4089629"/>
            <a:ext cx="1887523" cy="394283"/>
          </a:xfrm>
          <a:prstGeom prst="wedgeRectCallout">
            <a:avLst>
              <a:gd name="adj1" fmla="val -16490"/>
              <a:gd name="adj2" fmla="val -9838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選取玩家物件</a:t>
            </a:r>
          </a:p>
        </p:txBody>
      </p:sp>
      <p:sp>
        <p:nvSpPr>
          <p:cNvPr id="10" name="矩形: 圓角 9"/>
          <p:cNvSpPr/>
          <p:nvPr/>
        </p:nvSpPr>
        <p:spPr>
          <a:xfrm>
            <a:off x="5419288" y="3175231"/>
            <a:ext cx="1182848" cy="708872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noFill/>
            </a:endParaRPr>
          </a:p>
        </p:txBody>
      </p:sp>
      <p:sp>
        <p:nvSpPr>
          <p:cNvPr id="13" name="矩形: 圓角 12"/>
          <p:cNvSpPr/>
          <p:nvPr/>
        </p:nvSpPr>
        <p:spPr>
          <a:xfrm>
            <a:off x="9680894" y="4458745"/>
            <a:ext cx="2511105" cy="440426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noFill/>
            </a:endParaRPr>
          </a:p>
        </p:txBody>
      </p:sp>
      <p:sp>
        <p:nvSpPr>
          <p:cNvPr id="14" name="語音泡泡: 矩形 13"/>
          <p:cNvSpPr/>
          <p:nvPr/>
        </p:nvSpPr>
        <p:spPr>
          <a:xfrm>
            <a:off x="2466363" y="5341966"/>
            <a:ext cx="1887523" cy="394283"/>
          </a:xfrm>
          <a:prstGeom prst="wedgeRectCallout">
            <a:avLst>
              <a:gd name="adj1" fmla="val -16490"/>
              <a:gd name="adj2" fmla="val -9838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將腳本拉至右側</a:t>
            </a:r>
          </a:p>
        </p:txBody>
      </p:sp>
      <p:sp>
        <p:nvSpPr>
          <p:cNvPr id="15" name="語音泡泡: 矩形 14"/>
          <p:cNvSpPr/>
          <p:nvPr/>
        </p:nvSpPr>
        <p:spPr>
          <a:xfrm>
            <a:off x="8791662" y="5134614"/>
            <a:ext cx="2776755" cy="394283"/>
          </a:xfrm>
          <a:prstGeom prst="wedgeRectCallout">
            <a:avLst>
              <a:gd name="adj1" fmla="val -10448"/>
              <a:gd name="adj2" fmla="val -119665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拉進來後，調整移動速度</a:t>
            </a:r>
          </a:p>
        </p:txBody>
      </p:sp>
    </p:spTree>
    <p:extLst>
      <p:ext uri="{BB962C8B-B14F-4D97-AF65-F5344CB8AC3E}">
        <p14:creationId xmlns:p14="http://schemas.microsoft.com/office/powerpoint/2010/main" val="22009732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279"/>
            <a:ext cx="12192000" cy="6607441"/>
          </a:xfrm>
          <a:prstGeom prst="rect">
            <a:avLst/>
          </a:prstGeom>
        </p:spPr>
      </p:pic>
      <p:sp>
        <p:nvSpPr>
          <p:cNvPr id="3" name="矩形: 圓角 2"/>
          <p:cNvSpPr/>
          <p:nvPr/>
        </p:nvSpPr>
        <p:spPr>
          <a:xfrm>
            <a:off x="5670958" y="364920"/>
            <a:ext cx="453006" cy="25586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4" name="語音泡泡: 矩形 3"/>
          <p:cNvSpPr/>
          <p:nvPr/>
        </p:nvSpPr>
        <p:spPr>
          <a:xfrm>
            <a:off x="5264089" y="818481"/>
            <a:ext cx="2084667" cy="394283"/>
          </a:xfrm>
          <a:prstGeom prst="wedgeRectCallout">
            <a:avLst>
              <a:gd name="adj1" fmla="val -16490"/>
              <a:gd name="adj2" fmla="val -9838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播放測試移動效果</a:t>
            </a:r>
          </a:p>
        </p:txBody>
      </p:sp>
    </p:spTree>
    <p:extLst>
      <p:ext uri="{BB962C8B-B14F-4D97-AF65-F5344CB8AC3E}">
        <p14:creationId xmlns:p14="http://schemas.microsoft.com/office/powerpoint/2010/main" val="3216203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建立發球機能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393308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279"/>
            <a:ext cx="12192000" cy="6607441"/>
          </a:xfrm>
          <a:prstGeom prst="rect">
            <a:avLst/>
          </a:prstGeom>
        </p:spPr>
      </p:pic>
      <p:sp>
        <p:nvSpPr>
          <p:cNvPr id="3" name="矩形: 圓角 2"/>
          <p:cNvSpPr/>
          <p:nvPr/>
        </p:nvSpPr>
        <p:spPr>
          <a:xfrm>
            <a:off x="1" y="1228986"/>
            <a:ext cx="453006" cy="155197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4" name="語音泡泡: 矩形 3"/>
          <p:cNvSpPr/>
          <p:nvPr/>
        </p:nvSpPr>
        <p:spPr>
          <a:xfrm>
            <a:off x="1656824" y="2399252"/>
            <a:ext cx="2126611" cy="671119"/>
          </a:xfrm>
          <a:prstGeom prst="wedgeRectCallout">
            <a:avLst>
              <a:gd name="adj1" fmla="val -60484"/>
              <a:gd name="adj2" fmla="val -45569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選取玩家按下右鍵，建立一個空物件</a:t>
            </a:r>
          </a:p>
        </p:txBody>
      </p:sp>
      <p:sp>
        <p:nvSpPr>
          <p:cNvPr id="5" name="矩形: 圓角 4"/>
          <p:cNvSpPr/>
          <p:nvPr/>
        </p:nvSpPr>
        <p:spPr>
          <a:xfrm>
            <a:off x="637563" y="2306973"/>
            <a:ext cx="704675" cy="184558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8083482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279"/>
            <a:ext cx="12192000" cy="6607441"/>
          </a:xfrm>
          <a:prstGeom prst="rect">
            <a:avLst/>
          </a:prstGeom>
        </p:spPr>
      </p:pic>
      <p:sp>
        <p:nvSpPr>
          <p:cNvPr id="3" name="矩形: 圓角 2"/>
          <p:cNvSpPr/>
          <p:nvPr/>
        </p:nvSpPr>
        <p:spPr>
          <a:xfrm>
            <a:off x="134224" y="1346432"/>
            <a:ext cx="503340" cy="146808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4" name="語音泡泡: 矩形 3"/>
          <p:cNvSpPr/>
          <p:nvPr/>
        </p:nvSpPr>
        <p:spPr>
          <a:xfrm>
            <a:off x="0" y="1661020"/>
            <a:ext cx="2994870" cy="394283"/>
          </a:xfrm>
          <a:prstGeom prst="wedgeRectCallout">
            <a:avLst>
              <a:gd name="adj1" fmla="val -33017"/>
              <a:gd name="adj2" fmla="val -92005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將物件更名為「球發射點」</a:t>
            </a:r>
          </a:p>
        </p:txBody>
      </p:sp>
    </p:spTree>
    <p:extLst>
      <p:ext uri="{BB962C8B-B14F-4D97-AF65-F5344CB8AC3E}">
        <p14:creationId xmlns:p14="http://schemas.microsoft.com/office/powerpoint/2010/main" val="10080051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279"/>
            <a:ext cx="12192000" cy="6607441"/>
          </a:xfrm>
          <a:prstGeom prst="rect">
            <a:avLst/>
          </a:prstGeom>
        </p:spPr>
      </p:pic>
      <p:sp>
        <p:nvSpPr>
          <p:cNvPr id="3" name="矩形: 圓角 2"/>
          <p:cNvSpPr/>
          <p:nvPr/>
        </p:nvSpPr>
        <p:spPr>
          <a:xfrm>
            <a:off x="9689284" y="952149"/>
            <a:ext cx="2502715" cy="494950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4" name="語音泡泡: 矩形 3"/>
          <p:cNvSpPr/>
          <p:nvPr/>
        </p:nvSpPr>
        <p:spPr>
          <a:xfrm>
            <a:off x="9768978" y="1593908"/>
            <a:ext cx="1887523" cy="394283"/>
          </a:xfrm>
          <a:prstGeom prst="wedgeRectCallout">
            <a:avLst>
              <a:gd name="adj1" fmla="val -16490"/>
              <a:gd name="adj2" fmla="val -9838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調整參數如上</a:t>
            </a:r>
          </a:p>
        </p:txBody>
      </p:sp>
    </p:spTree>
    <p:extLst>
      <p:ext uri="{BB962C8B-B14F-4D97-AF65-F5344CB8AC3E}">
        <p14:creationId xmlns:p14="http://schemas.microsoft.com/office/powerpoint/2010/main" val="18207355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279"/>
            <a:ext cx="12192000" cy="6607441"/>
          </a:xfrm>
          <a:prstGeom prst="rect">
            <a:avLst/>
          </a:prstGeom>
        </p:spPr>
      </p:pic>
      <p:sp>
        <p:nvSpPr>
          <p:cNvPr id="3" name="矩形: 圓角 2"/>
          <p:cNvSpPr/>
          <p:nvPr/>
        </p:nvSpPr>
        <p:spPr>
          <a:xfrm>
            <a:off x="2978092" y="2134997"/>
            <a:ext cx="4068660" cy="415256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4" name="語音泡泡: 矩形 3"/>
          <p:cNvSpPr/>
          <p:nvPr/>
        </p:nvSpPr>
        <p:spPr>
          <a:xfrm>
            <a:off x="7336171" y="2327389"/>
            <a:ext cx="2739006" cy="394283"/>
          </a:xfrm>
          <a:prstGeom prst="wedgeRectCallout">
            <a:avLst>
              <a:gd name="adj1" fmla="val -60490"/>
              <a:gd name="adj2" fmla="val -36686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加入球物件及發射點物件</a:t>
            </a:r>
          </a:p>
        </p:txBody>
      </p:sp>
      <p:sp>
        <p:nvSpPr>
          <p:cNvPr id="5" name="矩形: 圓角 4"/>
          <p:cNvSpPr/>
          <p:nvPr/>
        </p:nvSpPr>
        <p:spPr>
          <a:xfrm>
            <a:off x="3414318" y="4517471"/>
            <a:ext cx="6660859" cy="222309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6" name="語音泡泡: 矩形 5"/>
          <p:cNvSpPr/>
          <p:nvPr/>
        </p:nvSpPr>
        <p:spPr>
          <a:xfrm>
            <a:off x="4783822" y="4923782"/>
            <a:ext cx="3387056" cy="394283"/>
          </a:xfrm>
          <a:prstGeom prst="wedgeRectCallout">
            <a:avLst>
              <a:gd name="adj1" fmla="val -22818"/>
              <a:gd name="adj2" fmla="val -8987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將球的位置等於球發射點的位置</a:t>
            </a:r>
          </a:p>
        </p:txBody>
      </p:sp>
    </p:spTree>
    <p:extLst>
      <p:ext uri="{BB962C8B-B14F-4D97-AF65-F5344CB8AC3E}">
        <p14:creationId xmlns:p14="http://schemas.microsoft.com/office/powerpoint/2010/main" val="41892085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279"/>
            <a:ext cx="12192000" cy="6607441"/>
          </a:xfrm>
          <a:prstGeom prst="rect">
            <a:avLst/>
          </a:prstGeom>
        </p:spPr>
      </p:pic>
      <p:sp>
        <p:nvSpPr>
          <p:cNvPr id="3" name="矩形: 圓角 2"/>
          <p:cNvSpPr/>
          <p:nvPr/>
        </p:nvSpPr>
        <p:spPr>
          <a:xfrm>
            <a:off x="9689285" y="4819474"/>
            <a:ext cx="2502715" cy="297810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4" name="語音泡泡: 矩形 3"/>
          <p:cNvSpPr/>
          <p:nvPr/>
        </p:nvSpPr>
        <p:spPr>
          <a:xfrm>
            <a:off x="9689285" y="5397140"/>
            <a:ext cx="1858162" cy="416430"/>
          </a:xfrm>
          <a:prstGeom prst="wedgeRectCallout">
            <a:avLst>
              <a:gd name="adj1" fmla="val -16490"/>
              <a:gd name="adj2" fmla="val -9838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設定參數如上</a:t>
            </a:r>
          </a:p>
        </p:txBody>
      </p:sp>
      <p:sp>
        <p:nvSpPr>
          <p:cNvPr id="5" name="矩形: 圓角 4"/>
          <p:cNvSpPr/>
          <p:nvPr/>
        </p:nvSpPr>
        <p:spPr>
          <a:xfrm>
            <a:off x="1" y="1342238"/>
            <a:ext cx="645952" cy="12583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6" name="矩形: 圓角 5"/>
          <p:cNvSpPr/>
          <p:nvPr/>
        </p:nvSpPr>
        <p:spPr>
          <a:xfrm>
            <a:off x="1" y="1124125"/>
            <a:ext cx="645952" cy="12583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7" name="語音泡泡: 矩形 6"/>
          <p:cNvSpPr/>
          <p:nvPr/>
        </p:nvSpPr>
        <p:spPr>
          <a:xfrm>
            <a:off x="75501" y="1722762"/>
            <a:ext cx="2759977" cy="634544"/>
          </a:xfrm>
          <a:prstGeom prst="wedgeRectCallout">
            <a:avLst>
              <a:gd name="adj1" fmla="val -29601"/>
              <a:gd name="adj2" fmla="val -8649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將球及球發射點，拉到玩家身上的腳本，進行設定</a:t>
            </a:r>
          </a:p>
        </p:txBody>
      </p:sp>
      <p:sp>
        <p:nvSpPr>
          <p:cNvPr id="8" name="矩形: 圓角 7"/>
          <p:cNvSpPr/>
          <p:nvPr/>
        </p:nvSpPr>
        <p:spPr>
          <a:xfrm>
            <a:off x="9689284" y="662730"/>
            <a:ext cx="897621" cy="184558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9" name="矩形: 圓角 8"/>
          <p:cNvSpPr/>
          <p:nvPr/>
        </p:nvSpPr>
        <p:spPr>
          <a:xfrm>
            <a:off x="5198379" y="3061980"/>
            <a:ext cx="1621871" cy="897623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1736374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279"/>
            <a:ext cx="12192000" cy="6607441"/>
          </a:xfrm>
          <a:prstGeom prst="rect">
            <a:avLst/>
          </a:prstGeom>
        </p:spPr>
      </p:pic>
      <p:sp>
        <p:nvSpPr>
          <p:cNvPr id="3" name="矩形: 圓角 2"/>
          <p:cNvSpPr/>
          <p:nvPr/>
        </p:nvSpPr>
        <p:spPr>
          <a:xfrm>
            <a:off x="5670958" y="364920"/>
            <a:ext cx="453006" cy="25586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4" name="語音泡泡: 矩形 3"/>
          <p:cNvSpPr/>
          <p:nvPr/>
        </p:nvSpPr>
        <p:spPr>
          <a:xfrm>
            <a:off x="5264089" y="818481"/>
            <a:ext cx="2286003" cy="394283"/>
          </a:xfrm>
          <a:prstGeom prst="wedgeRectCallout">
            <a:avLst>
              <a:gd name="adj1" fmla="val -16490"/>
              <a:gd name="adj2" fmla="val -9838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播放測試球跟隨效果</a:t>
            </a:r>
          </a:p>
        </p:txBody>
      </p:sp>
    </p:spTree>
    <p:extLst>
      <p:ext uri="{BB962C8B-B14F-4D97-AF65-F5344CB8AC3E}">
        <p14:creationId xmlns:p14="http://schemas.microsoft.com/office/powerpoint/2010/main" val="40556632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279"/>
            <a:ext cx="12192000" cy="6607441"/>
          </a:xfrm>
          <a:prstGeom prst="rect">
            <a:avLst/>
          </a:prstGeom>
        </p:spPr>
      </p:pic>
      <p:sp>
        <p:nvSpPr>
          <p:cNvPr id="3" name="矩形: 圓角 2"/>
          <p:cNvSpPr/>
          <p:nvPr/>
        </p:nvSpPr>
        <p:spPr>
          <a:xfrm>
            <a:off x="3087149" y="1019815"/>
            <a:ext cx="3900880" cy="632816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4" name="語音泡泡: 矩形 3"/>
          <p:cNvSpPr/>
          <p:nvPr/>
        </p:nvSpPr>
        <p:spPr>
          <a:xfrm>
            <a:off x="7344559" y="1139081"/>
            <a:ext cx="3049401" cy="580662"/>
          </a:xfrm>
          <a:prstGeom prst="wedgeRectCallout">
            <a:avLst>
              <a:gd name="adj1" fmla="val -61545"/>
              <a:gd name="adj2" fmla="val 205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宣告遊戲狀態控制、球物理、發射力量控制</a:t>
            </a:r>
          </a:p>
        </p:txBody>
      </p:sp>
      <p:sp>
        <p:nvSpPr>
          <p:cNvPr id="5" name="矩形: 圓角 4"/>
          <p:cNvSpPr/>
          <p:nvPr/>
        </p:nvSpPr>
        <p:spPr>
          <a:xfrm>
            <a:off x="3372374" y="2445944"/>
            <a:ext cx="5536733" cy="532148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6" name="矩形: 圓角 5"/>
          <p:cNvSpPr/>
          <p:nvPr/>
        </p:nvSpPr>
        <p:spPr>
          <a:xfrm>
            <a:off x="3447875" y="4148908"/>
            <a:ext cx="4135773" cy="590871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7" name="矩形: 圓角 6"/>
          <p:cNvSpPr/>
          <p:nvPr/>
        </p:nvSpPr>
        <p:spPr>
          <a:xfrm>
            <a:off x="3447874" y="4920695"/>
            <a:ext cx="7415869" cy="1362659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8" name="語音泡泡: 矩形 7"/>
          <p:cNvSpPr/>
          <p:nvPr/>
        </p:nvSpPr>
        <p:spPr>
          <a:xfrm>
            <a:off x="9194333" y="2421686"/>
            <a:ext cx="2885813" cy="917131"/>
          </a:xfrm>
          <a:prstGeom prst="wedgeRectCallout">
            <a:avLst>
              <a:gd name="adj1" fmla="val -61545"/>
              <a:gd name="adj2" fmla="val 205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一開始遊戲狀態是關閉的，同時也將球身上的物理機能抓出來</a:t>
            </a:r>
          </a:p>
        </p:txBody>
      </p:sp>
      <p:sp>
        <p:nvSpPr>
          <p:cNvPr id="9" name="語音泡泡: 矩形 8"/>
          <p:cNvSpPr/>
          <p:nvPr/>
        </p:nvSpPr>
        <p:spPr>
          <a:xfrm>
            <a:off x="7885650" y="4269996"/>
            <a:ext cx="3984772" cy="351428"/>
          </a:xfrm>
          <a:prstGeom prst="wedgeRectCallout">
            <a:avLst>
              <a:gd name="adj1" fmla="val -61545"/>
              <a:gd name="adj2" fmla="val 205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遊戲關閉時，清除球身上的物理能量</a:t>
            </a:r>
          </a:p>
        </p:txBody>
      </p:sp>
      <p:sp>
        <p:nvSpPr>
          <p:cNvPr id="10" name="語音泡泡: 矩形 9"/>
          <p:cNvSpPr/>
          <p:nvPr/>
        </p:nvSpPr>
        <p:spPr>
          <a:xfrm>
            <a:off x="4035105" y="5910595"/>
            <a:ext cx="7835317" cy="351428"/>
          </a:xfrm>
          <a:prstGeom prst="wedgeRectCallout">
            <a:avLst>
              <a:gd name="adj1" fmla="val -33148"/>
              <a:gd name="adj2" fmla="val -11729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同時偵測鍵盤空白鍵是否按下，按下了遊戲狀態啟動，球加入力量彈射出去</a:t>
            </a:r>
          </a:p>
        </p:txBody>
      </p:sp>
    </p:spTree>
    <p:extLst>
      <p:ext uri="{BB962C8B-B14F-4D97-AF65-F5344CB8AC3E}">
        <p14:creationId xmlns:p14="http://schemas.microsoft.com/office/powerpoint/2010/main" val="33343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 descr="Unity 5.3.4f1"/>
          <p:cNvPicPr>
            <a:picLocks noGrp="1" noChangeAspect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0692" y="1338263"/>
            <a:ext cx="7572375" cy="4351337"/>
          </a:xfrm>
        </p:spPr>
      </p:pic>
      <p:sp>
        <p:nvSpPr>
          <p:cNvPr id="3" name="矩形: 圓角 2"/>
          <p:cNvSpPr/>
          <p:nvPr/>
        </p:nvSpPr>
        <p:spPr>
          <a:xfrm>
            <a:off x="4311941" y="2692866"/>
            <a:ext cx="3749879" cy="1241571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2" name="語音泡泡: 矩形 1"/>
          <p:cNvSpPr/>
          <p:nvPr/>
        </p:nvSpPr>
        <p:spPr>
          <a:xfrm>
            <a:off x="5788403" y="2122414"/>
            <a:ext cx="2978091" cy="394283"/>
          </a:xfrm>
          <a:prstGeom prst="wedgeRectCallout">
            <a:avLst>
              <a:gd name="adj1" fmla="val -30268"/>
              <a:gd name="adj2" fmla="val 116505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輸入專案名稱及儲存路徑</a:t>
            </a:r>
          </a:p>
        </p:txBody>
      </p:sp>
    </p:spTree>
    <p:extLst>
      <p:ext uri="{BB962C8B-B14F-4D97-AF65-F5344CB8AC3E}">
        <p14:creationId xmlns:p14="http://schemas.microsoft.com/office/powerpoint/2010/main" val="17014792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279"/>
            <a:ext cx="12192000" cy="6607441"/>
          </a:xfrm>
          <a:prstGeom prst="rect">
            <a:avLst/>
          </a:prstGeom>
        </p:spPr>
      </p:pic>
      <p:sp>
        <p:nvSpPr>
          <p:cNvPr id="3" name="矩形: 圓角 2"/>
          <p:cNvSpPr/>
          <p:nvPr/>
        </p:nvSpPr>
        <p:spPr>
          <a:xfrm>
            <a:off x="5402511" y="3024230"/>
            <a:ext cx="1224792" cy="84309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4" name="語音泡泡: 矩形 3"/>
          <p:cNvSpPr/>
          <p:nvPr/>
        </p:nvSpPr>
        <p:spPr>
          <a:xfrm>
            <a:off x="5289257" y="4081799"/>
            <a:ext cx="2084667" cy="394283"/>
          </a:xfrm>
          <a:prstGeom prst="wedgeRectCallout">
            <a:avLst>
              <a:gd name="adj1" fmla="val -16490"/>
              <a:gd name="adj2" fmla="val -9838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點擊玩家</a:t>
            </a:r>
          </a:p>
        </p:txBody>
      </p:sp>
      <p:sp>
        <p:nvSpPr>
          <p:cNvPr id="7" name="矩形: 圓角 6"/>
          <p:cNvSpPr/>
          <p:nvPr/>
        </p:nvSpPr>
        <p:spPr>
          <a:xfrm>
            <a:off x="9697673" y="5071144"/>
            <a:ext cx="1744909" cy="188753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8" name="語音泡泡: 矩形 7"/>
          <p:cNvSpPr/>
          <p:nvPr/>
        </p:nvSpPr>
        <p:spPr>
          <a:xfrm>
            <a:off x="9697673" y="5507928"/>
            <a:ext cx="2084667" cy="394283"/>
          </a:xfrm>
          <a:prstGeom prst="wedgeRectCallout">
            <a:avLst>
              <a:gd name="adj1" fmla="val -16490"/>
              <a:gd name="adj2" fmla="val -9838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設定發射力量</a:t>
            </a:r>
          </a:p>
        </p:txBody>
      </p:sp>
    </p:spTree>
    <p:extLst>
      <p:ext uri="{BB962C8B-B14F-4D97-AF65-F5344CB8AC3E}">
        <p14:creationId xmlns:p14="http://schemas.microsoft.com/office/powerpoint/2010/main" val="15436762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279"/>
            <a:ext cx="12192000" cy="6607441"/>
          </a:xfrm>
          <a:prstGeom prst="rect">
            <a:avLst/>
          </a:prstGeom>
        </p:spPr>
      </p:pic>
      <p:sp>
        <p:nvSpPr>
          <p:cNvPr id="3" name="矩形: 圓角 2"/>
          <p:cNvSpPr/>
          <p:nvPr/>
        </p:nvSpPr>
        <p:spPr>
          <a:xfrm>
            <a:off x="5670958" y="364920"/>
            <a:ext cx="453006" cy="25586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4" name="語音泡泡: 矩形 3"/>
          <p:cNvSpPr/>
          <p:nvPr/>
        </p:nvSpPr>
        <p:spPr>
          <a:xfrm>
            <a:off x="5264089" y="818481"/>
            <a:ext cx="2286003" cy="394283"/>
          </a:xfrm>
          <a:prstGeom prst="wedgeRectCallout">
            <a:avLst>
              <a:gd name="adj1" fmla="val -16490"/>
              <a:gd name="adj2" fmla="val -9838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播放測試發射效果</a:t>
            </a:r>
          </a:p>
        </p:txBody>
      </p:sp>
    </p:spTree>
    <p:extLst>
      <p:ext uri="{BB962C8B-B14F-4D97-AF65-F5344CB8AC3E}">
        <p14:creationId xmlns:p14="http://schemas.microsoft.com/office/powerpoint/2010/main" val="163016855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建立死亡偵測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5757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279"/>
            <a:ext cx="12192000" cy="6607441"/>
          </a:xfrm>
          <a:prstGeom prst="rect">
            <a:avLst/>
          </a:prstGeom>
        </p:spPr>
      </p:pic>
      <p:sp>
        <p:nvSpPr>
          <p:cNvPr id="3" name="矩形: 圓角 2"/>
          <p:cNvSpPr/>
          <p:nvPr/>
        </p:nvSpPr>
        <p:spPr>
          <a:xfrm>
            <a:off x="1770078" y="4584583"/>
            <a:ext cx="494950" cy="616591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4" name="語音泡泡: 矩形 3"/>
          <p:cNvSpPr/>
          <p:nvPr/>
        </p:nvSpPr>
        <p:spPr>
          <a:xfrm>
            <a:off x="1388375" y="5430605"/>
            <a:ext cx="2286003" cy="394283"/>
          </a:xfrm>
          <a:prstGeom prst="wedgeRectCallout">
            <a:avLst>
              <a:gd name="adj1" fmla="val -16490"/>
              <a:gd name="adj2" fmla="val -9838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建立</a:t>
            </a:r>
            <a:r>
              <a:rPr lang="en-US" altLang="zh-TW" dirty="0"/>
              <a:t>Die</a:t>
            </a:r>
            <a:r>
              <a:rPr lang="zh-TW" altLang="en-US" dirty="0"/>
              <a:t>死亡腳本</a:t>
            </a:r>
          </a:p>
        </p:txBody>
      </p:sp>
    </p:spTree>
    <p:extLst>
      <p:ext uri="{BB962C8B-B14F-4D97-AF65-F5344CB8AC3E}">
        <p14:creationId xmlns:p14="http://schemas.microsoft.com/office/powerpoint/2010/main" val="2031009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279"/>
            <a:ext cx="12192000" cy="6607441"/>
          </a:xfrm>
          <a:prstGeom prst="rect">
            <a:avLst/>
          </a:prstGeom>
        </p:spPr>
      </p:pic>
      <p:sp>
        <p:nvSpPr>
          <p:cNvPr id="3" name="矩形: 圓角 2"/>
          <p:cNvSpPr/>
          <p:nvPr/>
        </p:nvSpPr>
        <p:spPr>
          <a:xfrm>
            <a:off x="2969702" y="1900106"/>
            <a:ext cx="2365695" cy="91859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4" name="語音泡泡: 矩形 3"/>
          <p:cNvSpPr/>
          <p:nvPr/>
        </p:nvSpPr>
        <p:spPr>
          <a:xfrm>
            <a:off x="5775818" y="2031183"/>
            <a:ext cx="5247316" cy="656440"/>
          </a:xfrm>
          <a:prstGeom prst="wedgeRectCallout">
            <a:avLst>
              <a:gd name="adj1" fmla="val -57831"/>
              <a:gd name="adj2" fmla="val -47352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刪除其它程式碼，加入</a:t>
            </a:r>
            <a:r>
              <a:rPr lang="en-US" altLang="zh-TW" dirty="0" err="1"/>
              <a:t>OnTriggerExit</a:t>
            </a:r>
            <a:r>
              <a:rPr lang="zh-TW" altLang="en-US" dirty="0"/>
              <a:t>觸發偵測，若有物理物體離開時</a:t>
            </a:r>
            <a:r>
              <a:rPr lang="en-US" altLang="zh-TW" dirty="0"/>
              <a:t>(</a:t>
            </a:r>
            <a:r>
              <a:rPr lang="zh-TW" altLang="en-US" dirty="0"/>
              <a:t>球</a:t>
            </a:r>
            <a:r>
              <a:rPr lang="en-US" altLang="zh-TW" dirty="0"/>
              <a:t>)</a:t>
            </a:r>
            <a:r>
              <a:rPr lang="zh-TW" altLang="en-US" dirty="0"/>
              <a:t>，就會顯示「你死了」</a:t>
            </a:r>
          </a:p>
        </p:txBody>
      </p:sp>
    </p:spTree>
    <p:extLst>
      <p:ext uri="{BB962C8B-B14F-4D97-AF65-F5344CB8AC3E}">
        <p14:creationId xmlns:p14="http://schemas.microsoft.com/office/powerpoint/2010/main" val="71349598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279"/>
            <a:ext cx="12192000" cy="6607441"/>
          </a:xfrm>
          <a:prstGeom prst="rect">
            <a:avLst/>
          </a:prstGeom>
        </p:spPr>
      </p:pic>
      <p:sp>
        <p:nvSpPr>
          <p:cNvPr id="3" name="矩形: 圓角 2"/>
          <p:cNvSpPr/>
          <p:nvPr/>
        </p:nvSpPr>
        <p:spPr>
          <a:xfrm>
            <a:off x="-1" y="1447101"/>
            <a:ext cx="469783" cy="130030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4" name="語音泡泡: 矩形 3"/>
          <p:cNvSpPr/>
          <p:nvPr/>
        </p:nvSpPr>
        <p:spPr>
          <a:xfrm>
            <a:off x="0" y="1763507"/>
            <a:ext cx="2286003" cy="394283"/>
          </a:xfrm>
          <a:prstGeom prst="wedgeRectCallout">
            <a:avLst>
              <a:gd name="adj1" fmla="val -29701"/>
              <a:gd name="adj2" fmla="val -9838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點擊死亡區物件</a:t>
            </a:r>
          </a:p>
        </p:txBody>
      </p:sp>
      <p:sp>
        <p:nvSpPr>
          <p:cNvPr id="5" name="矩形: 圓角 4"/>
          <p:cNvSpPr/>
          <p:nvPr/>
        </p:nvSpPr>
        <p:spPr>
          <a:xfrm>
            <a:off x="1786855" y="4584583"/>
            <a:ext cx="444618" cy="591423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6" name="矩形: 圓角 5"/>
          <p:cNvSpPr/>
          <p:nvPr/>
        </p:nvSpPr>
        <p:spPr>
          <a:xfrm>
            <a:off x="9731228" y="3233956"/>
            <a:ext cx="2460771" cy="314587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7" name="語音泡泡: 矩形 6"/>
          <p:cNvSpPr/>
          <p:nvPr/>
        </p:nvSpPr>
        <p:spPr>
          <a:xfrm>
            <a:off x="1652631" y="5362938"/>
            <a:ext cx="2286003" cy="394283"/>
          </a:xfrm>
          <a:prstGeom prst="wedgeRectCallout">
            <a:avLst>
              <a:gd name="adj1" fmla="val -29701"/>
              <a:gd name="adj2" fmla="val -9838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將腳本拉至右側</a:t>
            </a:r>
          </a:p>
        </p:txBody>
      </p:sp>
      <p:sp>
        <p:nvSpPr>
          <p:cNvPr id="8" name="語音泡泡: 矩形 7"/>
          <p:cNvSpPr/>
          <p:nvPr/>
        </p:nvSpPr>
        <p:spPr>
          <a:xfrm>
            <a:off x="9731228" y="3785807"/>
            <a:ext cx="2286003" cy="394283"/>
          </a:xfrm>
          <a:prstGeom prst="wedgeRectCallout">
            <a:avLst>
              <a:gd name="adj1" fmla="val -29701"/>
              <a:gd name="adj2" fmla="val -9838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拉至此完成設定</a:t>
            </a:r>
          </a:p>
        </p:txBody>
      </p:sp>
    </p:spTree>
    <p:extLst>
      <p:ext uri="{BB962C8B-B14F-4D97-AF65-F5344CB8AC3E}">
        <p14:creationId xmlns:p14="http://schemas.microsoft.com/office/powerpoint/2010/main" val="315438515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279"/>
            <a:ext cx="12192000" cy="6607441"/>
          </a:xfrm>
          <a:prstGeom prst="rect">
            <a:avLst/>
          </a:prstGeom>
        </p:spPr>
      </p:pic>
      <p:sp>
        <p:nvSpPr>
          <p:cNvPr id="3" name="矩形: 圓角 2"/>
          <p:cNvSpPr/>
          <p:nvPr/>
        </p:nvSpPr>
        <p:spPr>
          <a:xfrm>
            <a:off x="5670958" y="364920"/>
            <a:ext cx="453006" cy="25586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4" name="語音泡泡: 矩形 3"/>
          <p:cNvSpPr/>
          <p:nvPr/>
        </p:nvSpPr>
        <p:spPr>
          <a:xfrm>
            <a:off x="5264089" y="818481"/>
            <a:ext cx="2286003" cy="394283"/>
          </a:xfrm>
          <a:prstGeom prst="wedgeRectCallout">
            <a:avLst>
              <a:gd name="adj1" fmla="val -16490"/>
              <a:gd name="adj2" fmla="val -9838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播放測試死亡效果</a:t>
            </a:r>
          </a:p>
        </p:txBody>
      </p:sp>
      <p:sp>
        <p:nvSpPr>
          <p:cNvPr id="5" name="矩形: 圓角 4"/>
          <p:cNvSpPr/>
          <p:nvPr/>
        </p:nvSpPr>
        <p:spPr>
          <a:xfrm>
            <a:off x="0" y="4467137"/>
            <a:ext cx="1442906" cy="222309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6" name="語音泡泡: 矩形 5"/>
          <p:cNvSpPr/>
          <p:nvPr/>
        </p:nvSpPr>
        <p:spPr>
          <a:xfrm>
            <a:off x="299904" y="4903919"/>
            <a:ext cx="3097637" cy="394283"/>
          </a:xfrm>
          <a:prstGeom prst="wedgeRectCallout">
            <a:avLst>
              <a:gd name="adj1" fmla="val -16490"/>
              <a:gd name="adj2" fmla="val -9838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球飛出去就會顯示「你死了」</a:t>
            </a:r>
          </a:p>
        </p:txBody>
      </p:sp>
    </p:spTree>
    <p:extLst>
      <p:ext uri="{BB962C8B-B14F-4D97-AF65-F5344CB8AC3E}">
        <p14:creationId xmlns:p14="http://schemas.microsoft.com/office/powerpoint/2010/main" val="6274323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279"/>
            <a:ext cx="12192000" cy="6607441"/>
          </a:xfrm>
          <a:prstGeom prst="rect">
            <a:avLst/>
          </a:prstGeom>
        </p:spPr>
      </p:pic>
      <p:sp>
        <p:nvSpPr>
          <p:cNvPr id="3" name="矩形: 圓角 2"/>
          <p:cNvSpPr/>
          <p:nvPr/>
        </p:nvSpPr>
        <p:spPr>
          <a:xfrm>
            <a:off x="3129093" y="3770850"/>
            <a:ext cx="5444455" cy="851484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4" name="語音泡泡: 矩形 3"/>
          <p:cNvSpPr/>
          <p:nvPr/>
        </p:nvSpPr>
        <p:spPr>
          <a:xfrm>
            <a:off x="4089631" y="4861975"/>
            <a:ext cx="6807668" cy="394283"/>
          </a:xfrm>
          <a:prstGeom prst="wedgeRectCallout">
            <a:avLst>
              <a:gd name="adj1" fmla="val -29001"/>
              <a:gd name="adj2" fmla="val -9838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打開玩家腳本，自建一組副程式，用來改變遊戲狀態，開關遊戲</a:t>
            </a:r>
          </a:p>
        </p:txBody>
      </p:sp>
    </p:spTree>
    <p:extLst>
      <p:ext uri="{BB962C8B-B14F-4D97-AF65-F5344CB8AC3E}">
        <p14:creationId xmlns:p14="http://schemas.microsoft.com/office/powerpoint/2010/main" val="22026858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723"/>
            <a:ext cx="12192000" cy="6607441"/>
          </a:xfrm>
          <a:prstGeom prst="rect">
            <a:avLst/>
          </a:prstGeom>
        </p:spPr>
      </p:pic>
      <p:sp>
        <p:nvSpPr>
          <p:cNvPr id="3" name="矩形: 圓角 2"/>
          <p:cNvSpPr/>
          <p:nvPr/>
        </p:nvSpPr>
        <p:spPr>
          <a:xfrm>
            <a:off x="3003257" y="1925273"/>
            <a:ext cx="3624045" cy="25586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4" name="語音泡泡: 矩形 3"/>
          <p:cNvSpPr/>
          <p:nvPr/>
        </p:nvSpPr>
        <p:spPr>
          <a:xfrm>
            <a:off x="6841219" y="1786855"/>
            <a:ext cx="3401739" cy="394283"/>
          </a:xfrm>
          <a:prstGeom prst="wedgeRectCallout">
            <a:avLst>
              <a:gd name="adj1" fmla="val -59059"/>
              <a:gd name="adj2" fmla="val 1225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另在死亡腳本中加入玩家宣告</a:t>
            </a:r>
          </a:p>
        </p:txBody>
      </p:sp>
      <p:sp>
        <p:nvSpPr>
          <p:cNvPr id="7" name="矩形: 圓角 6"/>
          <p:cNvSpPr/>
          <p:nvPr/>
        </p:nvSpPr>
        <p:spPr>
          <a:xfrm>
            <a:off x="3397540" y="2629948"/>
            <a:ext cx="6501469" cy="25586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8" name="語音泡泡: 矩形 7"/>
          <p:cNvSpPr/>
          <p:nvPr/>
        </p:nvSpPr>
        <p:spPr>
          <a:xfrm>
            <a:off x="4395129" y="3198301"/>
            <a:ext cx="7047453" cy="816387"/>
          </a:xfrm>
          <a:prstGeom prst="wedgeRectCallout">
            <a:avLst>
              <a:gd name="adj1" fmla="val -22773"/>
              <a:gd name="adj2" fmla="val -81862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將「你死了」的資訊顯示，換成對玩家物件傳送改變遊戲狀態設定，當球飛出去時，玩家的遊戲狀態會改為關閉，球會就飛回發射點上</a:t>
            </a:r>
          </a:p>
        </p:txBody>
      </p:sp>
    </p:spTree>
    <p:extLst>
      <p:ext uri="{BB962C8B-B14F-4D97-AF65-F5344CB8AC3E}">
        <p14:creationId xmlns:p14="http://schemas.microsoft.com/office/powerpoint/2010/main" val="222482069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建立磚塊機能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57762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Unity Personal (64bit) - Untitled - BrickGame - Web Player &lt;DX11&gt;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3909"/>
            <a:ext cx="12192000" cy="6650182"/>
          </a:xfrm>
          <a:prstGeom prst="rect">
            <a:avLst/>
          </a:prstGeom>
        </p:spPr>
      </p:pic>
      <p:sp>
        <p:nvSpPr>
          <p:cNvPr id="4" name="矩形: 圓角 3"/>
          <p:cNvSpPr/>
          <p:nvPr/>
        </p:nvSpPr>
        <p:spPr>
          <a:xfrm>
            <a:off x="1258348" y="103909"/>
            <a:ext cx="629175" cy="19809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5" name="語音泡泡: 矩形 4"/>
          <p:cNvSpPr/>
          <p:nvPr/>
        </p:nvSpPr>
        <p:spPr>
          <a:xfrm>
            <a:off x="1115735" y="922789"/>
            <a:ext cx="2978091" cy="394283"/>
          </a:xfrm>
          <a:prstGeom prst="wedgeRectCallout">
            <a:avLst>
              <a:gd name="adj1" fmla="val -31113"/>
              <a:gd name="adj2" fmla="val -219665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完成專案建立</a:t>
            </a:r>
          </a:p>
        </p:txBody>
      </p:sp>
    </p:spTree>
    <p:extLst>
      <p:ext uri="{BB962C8B-B14F-4D97-AF65-F5344CB8AC3E}">
        <p14:creationId xmlns:p14="http://schemas.microsoft.com/office/powerpoint/2010/main" val="106055663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279"/>
            <a:ext cx="12192000" cy="6607441"/>
          </a:xfrm>
          <a:prstGeom prst="rect">
            <a:avLst/>
          </a:prstGeom>
        </p:spPr>
      </p:pic>
      <p:sp>
        <p:nvSpPr>
          <p:cNvPr id="3" name="矩形: 圓角 2"/>
          <p:cNvSpPr/>
          <p:nvPr/>
        </p:nvSpPr>
        <p:spPr>
          <a:xfrm>
            <a:off x="1820411" y="4609750"/>
            <a:ext cx="385894" cy="658536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4" name="語音泡泡: 矩形 3"/>
          <p:cNvSpPr/>
          <p:nvPr/>
        </p:nvSpPr>
        <p:spPr>
          <a:xfrm>
            <a:off x="1287708" y="5422216"/>
            <a:ext cx="2562839" cy="394283"/>
          </a:xfrm>
          <a:prstGeom prst="wedgeRectCallout">
            <a:avLst>
              <a:gd name="adj1" fmla="val -16490"/>
              <a:gd name="adj2" fmla="val -9838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建立「</a:t>
            </a:r>
            <a:r>
              <a:rPr lang="en-US" altLang="zh-TW" dirty="0"/>
              <a:t>Brick</a:t>
            </a:r>
            <a:r>
              <a:rPr lang="zh-TW" altLang="en-US" dirty="0"/>
              <a:t>」磚塊腳本</a:t>
            </a:r>
          </a:p>
        </p:txBody>
      </p:sp>
    </p:spTree>
    <p:extLst>
      <p:ext uri="{BB962C8B-B14F-4D97-AF65-F5344CB8AC3E}">
        <p14:creationId xmlns:p14="http://schemas.microsoft.com/office/powerpoint/2010/main" val="92064755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279"/>
            <a:ext cx="12192000" cy="6607441"/>
          </a:xfrm>
          <a:prstGeom prst="rect">
            <a:avLst/>
          </a:prstGeom>
        </p:spPr>
      </p:pic>
      <p:sp>
        <p:nvSpPr>
          <p:cNvPr id="3" name="矩形: 圓角 2"/>
          <p:cNvSpPr/>
          <p:nvPr/>
        </p:nvSpPr>
        <p:spPr>
          <a:xfrm>
            <a:off x="3103927" y="2646725"/>
            <a:ext cx="4420998" cy="859873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4" name="語音泡泡: 矩形 3"/>
          <p:cNvSpPr/>
          <p:nvPr/>
        </p:nvSpPr>
        <p:spPr>
          <a:xfrm>
            <a:off x="3200396" y="3653959"/>
            <a:ext cx="5842935" cy="767039"/>
          </a:xfrm>
          <a:prstGeom prst="wedgeRectCallout">
            <a:avLst>
              <a:gd name="adj1" fmla="val -23910"/>
              <a:gd name="adj2" fmla="val -73472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將</a:t>
            </a:r>
            <a:r>
              <a:rPr lang="en-US" altLang="zh-TW" dirty="0"/>
              <a:t>Update</a:t>
            </a:r>
            <a:r>
              <a:rPr lang="zh-TW" altLang="en-US" dirty="0"/>
              <a:t>刪除，並加入</a:t>
            </a:r>
            <a:r>
              <a:rPr lang="en-US" altLang="zh-TW" dirty="0" err="1"/>
              <a:t>OnCollisionEnter</a:t>
            </a:r>
            <a:r>
              <a:rPr lang="zh-TW" altLang="en-US" dirty="0"/>
              <a:t>碰撞偵測，當有理物物件</a:t>
            </a:r>
            <a:r>
              <a:rPr lang="en-US" altLang="zh-TW" dirty="0"/>
              <a:t>(</a:t>
            </a:r>
            <a:r>
              <a:rPr lang="zh-TW" altLang="en-US" dirty="0"/>
              <a:t>球</a:t>
            </a:r>
            <a:r>
              <a:rPr lang="en-US" altLang="zh-TW" dirty="0"/>
              <a:t>)</a:t>
            </a:r>
            <a:r>
              <a:rPr lang="zh-TW" altLang="en-US" dirty="0"/>
              <a:t>碰到時，就刪除擁有該腳本的遊戲物件</a:t>
            </a:r>
          </a:p>
        </p:txBody>
      </p:sp>
    </p:spTree>
    <p:extLst>
      <p:ext uri="{BB962C8B-B14F-4D97-AF65-F5344CB8AC3E}">
        <p14:creationId xmlns:p14="http://schemas.microsoft.com/office/powerpoint/2010/main" val="218021508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723"/>
            <a:ext cx="12192000" cy="6607441"/>
          </a:xfrm>
          <a:prstGeom prst="rect">
            <a:avLst/>
          </a:prstGeom>
        </p:spPr>
      </p:pic>
      <p:sp>
        <p:nvSpPr>
          <p:cNvPr id="3" name="矩形: 圓角 2"/>
          <p:cNvSpPr/>
          <p:nvPr/>
        </p:nvSpPr>
        <p:spPr>
          <a:xfrm>
            <a:off x="5679347" y="1342237"/>
            <a:ext cx="671119" cy="687899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4" name="語音泡泡: 矩形 3"/>
          <p:cNvSpPr/>
          <p:nvPr/>
        </p:nvSpPr>
        <p:spPr>
          <a:xfrm>
            <a:off x="1279318" y="5323369"/>
            <a:ext cx="2990680" cy="465036"/>
          </a:xfrm>
          <a:prstGeom prst="wedgeRectCallout">
            <a:avLst>
              <a:gd name="adj1" fmla="val -23910"/>
              <a:gd name="adj2" fmla="val -73472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將</a:t>
            </a:r>
            <a:r>
              <a:rPr lang="en-US" altLang="zh-TW" dirty="0"/>
              <a:t>Brick</a:t>
            </a:r>
            <a:r>
              <a:rPr lang="zh-TW" altLang="en-US" dirty="0"/>
              <a:t>腳本拉至磚塊物件上</a:t>
            </a:r>
          </a:p>
        </p:txBody>
      </p:sp>
      <p:sp>
        <p:nvSpPr>
          <p:cNvPr id="5" name="矩形: 圓角 4"/>
          <p:cNvSpPr/>
          <p:nvPr/>
        </p:nvSpPr>
        <p:spPr>
          <a:xfrm>
            <a:off x="9689285" y="3196205"/>
            <a:ext cx="1870744" cy="360728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6" name="矩形: 圓角 5"/>
          <p:cNvSpPr/>
          <p:nvPr/>
        </p:nvSpPr>
        <p:spPr>
          <a:xfrm>
            <a:off x="1778466" y="4588777"/>
            <a:ext cx="427839" cy="612398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7" name="語音泡泡: 矩形 6"/>
          <p:cNvSpPr/>
          <p:nvPr/>
        </p:nvSpPr>
        <p:spPr>
          <a:xfrm>
            <a:off x="10100345" y="3653960"/>
            <a:ext cx="2019652" cy="465036"/>
          </a:xfrm>
          <a:prstGeom prst="wedgeRectCallout">
            <a:avLst>
              <a:gd name="adj1" fmla="val -23910"/>
              <a:gd name="adj2" fmla="val -73472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將腳本加到這</a:t>
            </a:r>
          </a:p>
        </p:txBody>
      </p:sp>
      <p:sp>
        <p:nvSpPr>
          <p:cNvPr id="8" name="語音泡泡: 矩形 7"/>
          <p:cNvSpPr/>
          <p:nvPr/>
        </p:nvSpPr>
        <p:spPr>
          <a:xfrm>
            <a:off x="5635303" y="2030136"/>
            <a:ext cx="1430326" cy="465036"/>
          </a:xfrm>
          <a:prstGeom prst="wedgeRectCallout">
            <a:avLst>
              <a:gd name="adj1" fmla="val -23910"/>
              <a:gd name="adj2" fmla="val -73472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點擊磚塊</a:t>
            </a:r>
          </a:p>
        </p:txBody>
      </p:sp>
    </p:spTree>
    <p:extLst>
      <p:ext uri="{BB962C8B-B14F-4D97-AF65-F5344CB8AC3E}">
        <p14:creationId xmlns:p14="http://schemas.microsoft.com/office/powerpoint/2010/main" val="230011777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279"/>
            <a:ext cx="12192000" cy="6607441"/>
          </a:xfrm>
          <a:prstGeom prst="rect">
            <a:avLst/>
          </a:prstGeom>
        </p:spPr>
      </p:pic>
      <p:sp>
        <p:nvSpPr>
          <p:cNvPr id="5" name="矩形: 圓角 4"/>
          <p:cNvSpPr/>
          <p:nvPr/>
        </p:nvSpPr>
        <p:spPr>
          <a:xfrm>
            <a:off x="5670958" y="364920"/>
            <a:ext cx="453006" cy="25586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6" name="語音泡泡: 矩形 5"/>
          <p:cNvSpPr/>
          <p:nvPr/>
        </p:nvSpPr>
        <p:spPr>
          <a:xfrm>
            <a:off x="5264089" y="818481"/>
            <a:ext cx="2495728" cy="394283"/>
          </a:xfrm>
          <a:prstGeom prst="wedgeRectCallout">
            <a:avLst>
              <a:gd name="adj1" fmla="val -24221"/>
              <a:gd name="adj2" fmla="val -102643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播放測試磚塊碰撞效果</a:t>
            </a:r>
          </a:p>
        </p:txBody>
      </p:sp>
    </p:spTree>
    <p:extLst>
      <p:ext uri="{BB962C8B-B14F-4D97-AF65-F5344CB8AC3E}">
        <p14:creationId xmlns:p14="http://schemas.microsoft.com/office/powerpoint/2010/main" val="420140584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遊戲生命計算機能程式撰寫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436053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279"/>
            <a:ext cx="12192000" cy="6607441"/>
          </a:xfrm>
          <a:prstGeom prst="rect">
            <a:avLst/>
          </a:prstGeom>
        </p:spPr>
      </p:pic>
      <p:sp>
        <p:nvSpPr>
          <p:cNvPr id="3" name="矩形: 圓角 2"/>
          <p:cNvSpPr/>
          <p:nvPr/>
        </p:nvSpPr>
        <p:spPr>
          <a:xfrm>
            <a:off x="1149292" y="3678572"/>
            <a:ext cx="1560352" cy="155197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4" name="語音泡泡: 矩形 3"/>
          <p:cNvSpPr/>
          <p:nvPr/>
        </p:nvSpPr>
        <p:spPr>
          <a:xfrm>
            <a:off x="2428610" y="3034716"/>
            <a:ext cx="2286003" cy="394283"/>
          </a:xfrm>
          <a:prstGeom prst="wedgeRectCallout">
            <a:avLst>
              <a:gd name="adj1" fmla="val -38875"/>
              <a:gd name="adj2" fmla="val 11225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按右鍵加入</a:t>
            </a:r>
            <a:r>
              <a:rPr lang="en-US" altLang="zh-TW" dirty="0"/>
              <a:t>UI</a:t>
            </a:r>
            <a:r>
              <a:rPr lang="zh-TW" altLang="en-US" dirty="0"/>
              <a:t>文字</a:t>
            </a:r>
          </a:p>
        </p:txBody>
      </p:sp>
    </p:spTree>
    <p:extLst>
      <p:ext uri="{BB962C8B-B14F-4D97-AF65-F5344CB8AC3E}">
        <p14:creationId xmlns:p14="http://schemas.microsoft.com/office/powerpoint/2010/main" val="426055347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279"/>
            <a:ext cx="12192000" cy="6607441"/>
          </a:xfrm>
          <a:prstGeom prst="rect">
            <a:avLst/>
          </a:prstGeom>
        </p:spPr>
      </p:pic>
      <p:sp>
        <p:nvSpPr>
          <p:cNvPr id="3" name="矩形: 圓角 2"/>
          <p:cNvSpPr/>
          <p:nvPr/>
        </p:nvSpPr>
        <p:spPr>
          <a:xfrm>
            <a:off x="3179428" y="679508"/>
            <a:ext cx="268447" cy="159392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4" name="語音泡泡: 矩形 3"/>
          <p:cNvSpPr/>
          <p:nvPr/>
        </p:nvSpPr>
        <p:spPr>
          <a:xfrm>
            <a:off x="2588001" y="1020373"/>
            <a:ext cx="2447549" cy="394283"/>
          </a:xfrm>
          <a:prstGeom prst="wedgeRectCallout">
            <a:avLst>
              <a:gd name="adj1" fmla="val -16490"/>
              <a:gd name="adj2" fmla="val -9838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切</a:t>
            </a:r>
            <a:r>
              <a:rPr lang="en-US" altLang="zh-TW" dirty="0"/>
              <a:t>2D</a:t>
            </a:r>
            <a:r>
              <a:rPr lang="zh-TW" altLang="en-US" dirty="0"/>
              <a:t>畫面並關閉背景</a:t>
            </a:r>
          </a:p>
        </p:txBody>
      </p:sp>
      <p:sp>
        <p:nvSpPr>
          <p:cNvPr id="9" name="矩形: 圓角 8"/>
          <p:cNvSpPr/>
          <p:nvPr/>
        </p:nvSpPr>
        <p:spPr>
          <a:xfrm>
            <a:off x="3731002" y="679508"/>
            <a:ext cx="268447" cy="159392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836114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279"/>
            <a:ext cx="12192000" cy="6607441"/>
          </a:xfrm>
          <a:prstGeom prst="rect">
            <a:avLst/>
          </a:prstGeom>
        </p:spPr>
      </p:pic>
      <p:sp>
        <p:nvSpPr>
          <p:cNvPr id="3" name="矩形: 圓角 2"/>
          <p:cNvSpPr/>
          <p:nvPr/>
        </p:nvSpPr>
        <p:spPr>
          <a:xfrm>
            <a:off x="2405542" y="690548"/>
            <a:ext cx="387992" cy="127933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5" name="矩形: 圓角 4"/>
          <p:cNvSpPr/>
          <p:nvPr/>
        </p:nvSpPr>
        <p:spPr>
          <a:xfrm>
            <a:off x="3068272" y="581491"/>
            <a:ext cx="387992" cy="127933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6" name="語音泡泡: 矩形 5"/>
          <p:cNvSpPr/>
          <p:nvPr/>
        </p:nvSpPr>
        <p:spPr>
          <a:xfrm>
            <a:off x="1925270" y="1015622"/>
            <a:ext cx="2286003" cy="637009"/>
          </a:xfrm>
          <a:prstGeom prst="wedgeRectCallout">
            <a:avLst>
              <a:gd name="adj1" fmla="val -17958"/>
              <a:gd name="adj2" fmla="val -78634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切換遊戲視窗，並將畫面比例設定為</a:t>
            </a:r>
            <a:r>
              <a:rPr lang="en-US" altLang="zh-TW" dirty="0"/>
              <a:t>16:9</a:t>
            </a:r>
            <a:endParaRPr lang="zh-TW" altLang="en-US" dirty="0"/>
          </a:p>
        </p:txBody>
      </p:sp>
      <p:sp>
        <p:nvSpPr>
          <p:cNvPr id="7" name="矩形: 圓角 6"/>
          <p:cNvSpPr/>
          <p:nvPr/>
        </p:nvSpPr>
        <p:spPr>
          <a:xfrm>
            <a:off x="9754298" y="2877424"/>
            <a:ext cx="2437702" cy="29361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8" name="矩形: 圓角 7"/>
          <p:cNvSpPr/>
          <p:nvPr/>
        </p:nvSpPr>
        <p:spPr>
          <a:xfrm>
            <a:off x="0" y="1562016"/>
            <a:ext cx="453006" cy="9061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9" name="語音泡泡: 矩形 8"/>
          <p:cNvSpPr/>
          <p:nvPr/>
        </p:nvSpPr>
        <p:spPr>
          <a:xfrm>
            <a:off x="119539" y="1983996"/>
            <a:ext cx="2286003" cy="637009"/>
          </a:xfrm>
          <a:prstGeom prst="wedgeRectCallout">
            <a:avLst>
              <a:gd name="adj1" fmla="val -36674"/>
              <a:gd name="adj2" fmla="val -9838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點擊</a:t>
            </a:r>
            <a:r>
              <a:rPr lang="en-US" altLang="zh-TW" dirty="0"/>
              <a:t>Canvas</a:t>
            </a:r>
            <a:r>
              <a:rPr lang="zh-TW" altLang="en-US" dirty="0"/>
              <a:t>至右側進行設定</a:t>
            </a:r>
          </a:p>
        </p:txBody>
      </p:sp>
      <p:sp>
        <p:nvSpPr>
          <p:cNvPr id="10" name="語音泡泡: 矩形 9"/>
          <p:cNvSpPr/>
          <p:nvPr/>
        </p:nvSpPr>
        <p:spPr>
          <a:xfrm>
            <a:off x="9754298" y="3359790"/>
            <a:ext cx="1898010" cy="390089"/>
          </a:xfrm>
          <a:prstGeom prst="wedgeRectCallout">
            <a:avLst>
              <a:gd name="adj1" fmla="val -36674"/>
              <a:gd name="adj2" fmla="val -9838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設定如上</a:t>
            </a:r>
          </a:p>
        </p:txBody>
      </p:sp>
    </p:spTree>
    <p:extLst>
      <p:ext uri="{BB962C8B-B14F-4D97-AF65-F5344CB8AC3E}">
        <p14:creationId xmlns:p14="http://schemas.microsoft.com/office/powerpoint/2010/main" val="308404885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279"/>
            <a:ext cx="12192000" cy="6607441"/>
          </a:xfrm>
          <a:prstGeom prst="rect">
            <a:avLst/>
          </a:prstGeom>
        </p:spPr>
      </p:pic>
      <p:sp>
        <p:nvSpPr>
          <p:cNvPr id="3" name="矩形: 圓角 2"/>
          <p:cNvSpPr/>
          <p:nvPr/>
        </p:nvSpPr>
        <p:spPr>
          <a:xfrm>
            <a:off x="125836" y="1665214"/>
            <a:ext cx="318781" cy="104864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4" name="語音泡泡: 矩形 3"/>
          <p:cNvSpPr/>
          <p:nvPr/>
        </p:nvSpPr>
        <p:spPr>
          <a:xfrm>
            <a:off x="125836" y="1925828"/>
            <a:ext cx="2286003" cy="394283"/>
          </a:xfrm>
          <a:prstGeom prst="wedgeRectCallout">
            <a:avLst>
              <a:gd name="adj1" fmla="val -36306"/>
              <a:gd name="adj2" fmla="val -8987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點擊文字物件</a:t>
            </a:r>
          </a:p>
        </p:txBody>
      </p:sp>
      <p:sp>
        <p:nvSpPr>
          <p:cNvPr id="5" name="矩形: 圓角 4"/>
          <p:cNvSpPr/>
          <p:nvPr/>
        </p:nvSpPr>
        <p:spPr>
          <a:xfrm>
            <a:off x="9798343" y="2359957"/>
            <a:ext cx="478172" cy="131573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6" name="語音泡泡: 矩形 5"/>
          <p:cNvSpPr/>
          <p:nvPr/>
        </p:nvSpPr>
        <p:spPr>
          <a:xfrm>
            <a:off x="9471171" y="3861032"/>
            <a:ext cx="2286003" cy="394283"/>
          </a:xfrm>
          <a:prstGeom prst="wedgeRectCallout">
            <a:avLst>
              <a:gd name="adj1" fmla="val -22361"/>
              <a:gd name="adj2" fmla="val -10689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設定文字內容</a:t>
            </a:r>
          </a:p>
        </p:txBody>
      </p:sp>
      <p:sp>
        <p:nvSpPr>
          <p:cNvPr id="7" name="矩形: 圓角 6"/>
          <p:cNvSpPr/>
          <p:nvPr/>
        </p:nvSpPr>
        <p:spPr>
          <a:xfrm>
            <a:off x="9882232" y="2978092"/>
            <a:ext cx="1006677" cy="142613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8" name="矩形: 圓角 7"/>
          <p:cNvSpPr/>
          <p:nvPr/>
        </p:nvSpPr>
        <p:spPr>
          <a:xfrm>
            <a:off x="9882231" y="3428999"/>
            <a:ext cx="1652631" cy="144711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90021797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279"/>
            <a:ext cx="12192000" cy="6607441"/>
          </a:xfrm>
          <a:prstGeom prst="rect">
            <a:avLst/>
          </a:prstGeom>
        </p:spPr>
      </p:pic>
      <p:sp>
        <p:nvSpPr>
          <p:cNvPr id="4" name="矩形: 圓角 3"/>
          <p:cNvSpPr/>
          <p:nvPr/>
        </p:nvSpPr>
        <p:spPr>
          <a:xfrm>
            <a:off x="3456264" y="1044429"/>
            <a:ext cx="998289" cy="675314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5" name="語音泡泡: 矩形 4"/>
          <p:cNvSpPr/>
          <p:nvPr/>
        </p:nvSpPr>
        <p:spPr>
          <a:xfrm>
            <a:off x="3311551" y="1875494"/>
            <a:ext cx="2286003" cy="394283"/>
          </a:xfrm>
          <a:prstGeom prst="wedgeRectCallout">
            <a:avLst>
              <a:gd name="adj1" fmla="val -16490"/>
              <a:gd name="adj2" fmla="val -9838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複製並設定文字欄</a:t>
            </a:r>
          </a:p>
        </p:txBody>
      </p:sp>
    </p:spTree>
    <p:extLst>
      <p:ext uri="{BB962C8B-B14F-4D97-AF65-F5344CB8AC3E}">
        <p14:creationId xmlns:p14="http://schemas.microsoft.com/office/powerpoint/2010/main" val="3789563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建立遊戲場景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283893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279"/>
            <a:ext cx="12192000" cy="6607441"/>
          </a:xfrm>
          <a:prstGeom prst="rect">
            <a:avLst/>
          </a:prstGeom>
        </p:spPr>
      </p:pic>
      <p:sp>
        <p:nvSpPr>
          <p:cNvPr id="3" name="矩形: 圓角 2"/>
          <p:cNvSpPr/>
          <p:nvPr/>
        </p:nvSpPr>
        <p:spPr>
          <a:xfrm>
            <a:off x="3087148" y="3590488"/>
            <a:ext cx="3028426" cy="436228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4" name="語音泡泡: 矩形 3"/>
          <p:cNvSpPr/>
          <p:nvPr/>
        </p:nvSpPr>
        <p:spPr>
          <a:xfrm>
            <a:off x="6329490" y="3632433"/>
            <a:ext cx="4030914" cy="394283"/>
          </a:xfrm>
          <a:prstGeom prst="wedgeRectCallout">
            <a:avLst>
              <a:gd name="adj1" fmla="val -54798"/>
              <a:gd name="adj2" fmla="val 1437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宣告可輸入生命數值及</a:t>
            </a:r>
            <a:r>
              <a:rPr lang="en-US" altLang="zh-TW" dirty="0"/>
              <a:t>UI</a:t>
            </a:r>
            <a:r>
              <a:rPr lang="zh-TW" altLang="en-US" dirty="0"/>
              <a:t>生命文字欄</a:t>
            </a:r>
          </a:p>
        </p:txBody>
      </p:sp>
      <p:sp>
        <p:nvSpPr>
          <p:cNvPr id="5" name="矩形: 圓角 4"/>
          <p:cNvSpPr/>
          <p:nvPr/>
        </p:nvSpPr>
        <p:spPr>
          <a:xfrm>
            <a:off x="3389152" y="5092117"/>
            <a:ext cx="4328720" cy="218114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6" name="語音泡泡: 矩形 5"/>
          <p:cNvSpPr/>
          <p:nvPr/>
        </p:nvSpPr>
        <p:spPr>
          <a:xfrm>
            <a:off x="7768206" y="5113089"/>
            <a:ext cx="1702965" cy="394283"/>
          </a:xfrm>
          <a:prstGeom prst="wedgeRectCallout">
            <a:avLst>
              <a:gd name="adj1" fmla="val -56276"/>
              <a:gd name="adj2" fmla="val -13281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顯示</a:t>
            </a:r>
            <a:r>
              <a:rPr lang="en-US" altLang="zh-TW" dirty="0"/>
              <a:t>UI</a:t>
            </a:r>
            <a:r>
              <a:rPr lang="zh-TW" altLang="en-US" dirty="0"/>
              <a:t>生命數</a:t>
            </a:r>
          </a:p>
        </p:txBody>
      </p:sp>
    </p:spTree>
    <p:extLst>
      <p:ext uri="{BB962C8B-B14F-4D97-AF65-F5344CB8AC3E}">
        <p14:creationId xmlns:p14="http://schemas.microsoft.com/office/powerpoint/2010/main" val="200514615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279"/>
            <a:ext cx="12192000" cy="6607441"/>
          </a:xfrm>
          <a:prstGeom prst="rect">
            <a:avLst/>
          </a:prstGeom>
        </p:spPr>
      </p:pic>
      <p:sp>
        <p:nvSpPr>
          <p:cNvPr id="3" name="矩形: 圓角 2"/>
          <p:cNvSpPr/>
          <p:nvPr/>
        </p:nvSpPr>
        <p:spPr>
          <a:xfrm>
            <a:off x="5642993" y="3454166"/>
            <a:ext cx="850085" cy="572550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4" name="語音泡泡: 矩形 3"/>
          <p:cNvSpPr/>
          <p:nvPr/>
        </p:nvSpPr>
        <p:spPr>
          <a:xfrm>
            <a:off x="5350076" y="4232800"/>
            <a:ext cx="2286003" cy="394283"/>
          </a:xfrm>
          <a:prstGeom prst="wedgeRectCallout">
            <a:avLst>
              <a:gd name="adj1" fmla="val -16490"/>
              <a:gd name="adj2" fmla="val -9838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點擊玩家物件</a:t>
            </a:r>
          </a:p>
        </p:txBody>
      </p:sp>
      <p:sp>
        <p:nvSpPr>
          <p:cNvPr id="5" name="矩形: 圓角 4"/>
          <p:cNvSpPr/>
          <p:nvPr/>
        </p:nvSpPr>
        <p:spPr>
          <a:xfrm>
            <a:off x="9728432" y="5199076"/>
            <a:ext cx="2049711" cy="295713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6" name="語音泡泡: 矩形 5"/>
          <p:cNvSpPr/>
          <p:nvPr/>
        </p:nvSpPr>
        <p:spPr>
          <a:xfrm>
            <a:off x="9085277" y="5652359"/>
            <a:ext cx="2963411" cy="394283"/>
          </a:xfrm>
          <a:prstGeom prst="wedgeRectCallout">
            <a:avLst>
              <a:gd name="adj1" fmla="val -16490"/>
              <a:gd name="adj2" fmla="val -9838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設定生命值及</a:t>
            </a:r>
            <a:r>
              <a:rPr lang="en-US" altLang="zh-TW" dirty="0"/>
              <a:t>UI</a:t>
            </a:r>
            <a:r>
              <a:rPr lang="zh-TW" altLang="en-US" dirty="0"/>
              <a:t>生命文字欄</a:t>
            </a:r>
          </a:p>
        </p:txBody>
      </p:sp>
    </p:spTree>
    <p:extLst>
      <p:ext uri="{BB962C8B-B14F-4D97-AF65-F5344CB8AC3E}">
        <p14:creationId xmlns:p14="http://schemas.microsoft.com/office/powerpoint/2010/main" val="18087768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279"/>
            <a:ext cx="12192000" cy="6607441"/>
          </a:xfrm>
          <a:prstGeom prst="rect">
            <a:avLst/>
          </a:prstGeom>
        </p:spPr>
      </p:pic>
      <p:sp>
        <p:nvSpPr>
          <p:cNvPr id="3" name="矩形: 圓角 2"/>
          <p:cNvSpPr/>
          <p:nvPr/>
        </p:nvSpPr>
        <p:spPr>
          <a:xfrm>
            <a:off x="5670958" y="364920"/>
            <a:ext cx="453006" cy="25586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4" name="語音泡泡: 矩形 3"/>
          <p:cNvSpPr/>
          <p:nvPr/>
        </p:nvSpPr>
        <p:spPr>
          <a:xfrm>
            <a:off x="5058561" y="818481"/>
            <a:ext cx="2592199" cy="394283"/>
          </a:xfrm>
          <a:prstGeom prst="wedgeRectCallout">
            <a:avLst>
              <a:gd name="adj1" fmla="val -16490"/>
              <a:gd name="adj2" fmla="val -9838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播放測試生命欄位效果</a:t>
            </a:r>
          </a:p>
        </p:txBody>
      </p:sp>
    </p:spTree>
    <p:extLst>
      <p:ext uri="{BB962C8B-B14F-4D97-AF65-F5344CB8AC3E}">
        <p14:creationId xmlns:p14="http://schemas.microsoft.com/office/powerpoint/2010/main" val="26895891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279"/>
            <a:ext cx="12192000" cy="6607441"/>
          </a:xfrm>
          <a:prstGeom prst="rect">
            <a:avLst/>
          </a:prstGeom>
        </p:spPr>
      </p:pic>
      <p:sp>
        <p:nvSpPr>
          <p:cNvPr id="3" name="矩形: 圓角 2"/>
          <p:cNvSpPr/>
          <p:nvPr/>
        </p:nvSpPr>
        <p:spPr>
          <a:xfrm>
            <a:off x="3087148" y="3594681"/>
            <a:ext cx="4462943" cy="960541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4" name="語音泡泡: 矩形 3"/>
          <p:cNvSpPr/>
          <p:nvPr/>
        </p:nvSpPr>
        <p:spPr>
          <a:xfrm>
            <a:off x="4072853" y="4702583"/>
            <a:ext cx="4005745" cy="641204"/>
          </a:xfrm>
          <a:prstGeom prst="wedgeRectCallout">
            <a:avLst>
              <a:gd name="adj1" fmla="val -16490"/>
              <a:gd name="adj2" fmla="val -9838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自建一個損命的副程式，每次呼叫此副程式，生命值會減</a:t>
            </a:r>
            <a:r>
              <a:rPr lang="en-US" altLang="zh-TW" dirty="0"/>
              <a:t>1</a:t>
            </a:r>
            <a:r>
              <a:rPr lang="zh-TW" altLang="en-US" dirty="0"/>
              <a:t>，並顯示出來</a:t>
            </a:r>
          </a:p>
        </p:txBody>
      </p:sp>
    </p:spTree>
    <p:extLst>
      <p:ext uri="{BB962C8B-B14F-4D97-AF65-F5344CB8AC3E}">
        <p14:creationId xmlns:p14="http://schemas.microsoft.com/office/powerpoint/2010/main" val="403466956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279"/>
            <a:ext cx="12192000" cy="6607441"/>
          </a:xfrm>
          <a:prstGeom prst="rect">
            <a:avLst/>
          </a:prstGeom>
        </p:spPr>
      </p:pic>
      <p:sp>
        <p:nvSpPr>
          <p:cNvPr id="3" name="矩形: 圓角 2"/>
          <p:cNvSpPr/>
          <p:nvPr/>
        </p:nvSpPr>
        <p:spPr>
          <a:xfrm>
            <a:off x="3036815" y="1925272"/>
            <a:ext cx="3607266" cy="25586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4" name="語音泡泡: 矩形 3"/>
          <p:cNvSpPr/>
          <p:nvPr/>
        </p:nvSpPr>
        <p:spPr>
          <a:xfrm>
            <a:off x="7008999" y="1786854"/>
            <a:ext cx="3091346" cy="394283"/>
          </a:xfrm>
          <a:prstGeom prst="wedgeRectCallout">
            <a:avLst>
              <a:gd name="adj1" fmla="val -61261"/>
              <a:gd name="adj2" fmla="val 16506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在死亡腳本中宣告玩家物件</a:t>
            </a:r>
          </a:p>
        </p:txBody>
      </p:sp>
      <p:sp>
        <p:nvSpPr>
          <p:cNvPr id="5" name="矩形: 圓角 4"/>
          <p:cNvSpPr/>
          <p:nvPr/>
        </p:nvSpPr>
        <p:spPr>
          <a:xfrm>
            <a:off x="3389152" y="2864839"/>
            <a:ext cx="4655889" cy="25586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6" name="語音泡泡: 矩形 5"/>
          <p:cNvSpPr/>
          <p:nvPr/>
        </p:nvSpPr>
        <p:spPr>
          <a:xfrm>
            <a:off x="4171423" y="3310010"/>
            <a:ext cx="3091346" cy="394283"/>
          </a:xfrm>
          <a:prstGeom prst="wedgeRectCallout">
            <a:avLst>
              <a:gd name="adj1" fmla="val -22184"/>
              <a:gd name="adj2" fmla="val -115409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對玩家角色傳送損命事件</a:t>
            </a:r>
          </a:p>
        </p:txBody>
      </p:sp>
    </p:spTree>
    <p:extLst>
      <p:ext uri="{BB962C8B-B14F-4D97-AF65-F5344CB8AC3E}">
        <p14:creationId xmlns:p14="http://schemas.microsoft.com/office/powerpoint/2010/main" val="178200315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279"/>
            <a:ext cx="12192000" cy="6607441"/>
          </a:xfrm>
          <a:prstGeom prst="rect">
            <a:avLst/>
          </a:prstGeom>
        </p:spPr>
      </p:pic>
      <p:sp>
        <p:nvSpPr>
          <p:cNvPr id="3" name="矩形: 圓角 2"/>
          <p:cNvSpPr/>
          <p:nvPr/>
        </p:nvSpPr>
        <p:spPr>
          <a:xfrm>
            <a:off x="5670958" y="364920"/>
            <a:ext cx="453006" cy="25586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4" name="語音泡泡: 矩形 3"/>
          <p:cNvSpPr/>
          <p:nvPr/>
        </p:nvSpPr>
        <p:spPr>
          <a:xfrm>
            <a:off x="5050173" y="818481"/>
            <a:ext cx="2499920" cy="394283"/>
          </a:xfrm>
          <a:prstGeom prst="wedgeRectCallout">
            <a:avLst>
              <a:gd name="adj1" fmla="val -16490"/>
              <a:gd name="adj2" fmla="val -9838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播放測試死亡損命效果</a:t>
            </a:r>
          </a:p>
        </p:txBody>
      </p:sp>
    </p:spTree>
    <p:extLst>
      <p:ext uri="{BB962C8B-B14F-4D97-AF65-F5344CB8AC3E}">
        <p14:creationId xmlns:p14="http://schemas.microsoft.com/office/powerpoint/2010/main" val="189918508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279"/>
            <a:ext cx="12192000" cy="6607441"/>
          </a:xfrm>
          <a:prstGeom prst="rect">
            <a:avLst/>
          </a:prstGeom>
        </p:spPr>
      </p:pic>
      <p:sp>
        <p:nvSpPr>
          <p:cNvPr id="3" name="矩形: 圓角 2"/>
          <p:cNvSpPr/>
          <p:nvPr/>
        </p:nvSpPr>
        <p:spPr>
          <a:xfrm>
            <a:off x="3397541" y="2185332"/>
            <a:ext cx="2726422" cy="381699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4" name="語音泡泡: 矩形 3"/>
          <p:cNvSpPr/>
          <p:nvPr/>
        </p:nvSpPr>
        <p:spPr>
          <a:xfrm>
            <a:off x="6379825" y="2075997"/>
            <a:ext cx="2789342" cy="394283"/>
          </a:xfrm>
          <a:prstGeom prst="wedgeRectCallout">
            <a:avLst>
              <a:gd name="adj1" fmla="val -59793"/>
              <a:gd name="adj2" fmla="val 16505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如果有生命時可以玩遊戲</a:t>
            </a:r>
          </a:p>
        </p:txBody>
      </p:sp>
      <p:sp>
        <p:nvSpPr>
          <p:cNvPr id="5" name="矩形: 圓角 4"/>
          <p:cNvSpPr/>
          <p:nvPr/>
        </p:nvSpPr>
        <p:spPr>
          <a:xfrm>
            <a:off x="3397541" y="4815282"/>
            <a:ext cx="3347208" cy="914400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6" name="語音泡泡: 矩形 5"/>
          <p:cNvSpPr/>
          <p:nvPr/>
        </p:nvSpPr>
        <p:spPr>
          <a:xfrm>
            <a:off x="6958665" y="4961810"/>
            <a:ext cx="2789342" cy="394283"/>
          </a:xfrm>
          <a:prstGeom prst="wedgeRectCallout">
            <a:avLst>
              <a:gd name="adj1" fmla="val -59793"/>
              <a:gd name="adj2" fmla="val 16505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否則沒命時刪除球物件</a:t>
            </a:r>
          </a:p>
        </p:txBody>
      </p:sp>
    </p:spTree>
    <p:extLst>
      <p:ext uri="{BB962C8B-B14F-4D97-AF65-F5344CB8AC3E}">
        <p14:creationId xmlns:p14="http://schemas.microsoft.com/office/powerpoint/2010/main" val="13619169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279"/>
            <a:ext cx="12192000" cy="6607441"/>
          </a:xfrm>
          <a:prstGeom prst="rect">
            <a:avLst/>
          </a:prstGeom>
        </p:spPr>
      </p:pic>
      <p:sp>
        <p:nvSpPr>
          <p:cNvPr id="3" name="矩形: 圓角 2"/>
          <p:cNvSpPr/>
          <p:nvPr/>
        </p:nvSpPr>
        <p:spPr>
          <a:xfrm>
            <a:off x="5670958" y="364920"/>
            <a:ext cx="453006" cy="25586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4" name="語音泡泡: 矩形 3"/>
          <p:cNvSpPr/>
          <p:nvPr/>
        </p:nvSpPr>
        <p:spPr>
          <a:xfrm>
            <a:off x="4974673" y="818481"/>
            <a:ext cx="2768366" cy="394283"/>
          </a:xfrm>
          <a:prstGeom prst="wedgeRectCallout">
            <a:avLst>
              <a:gd name="adj1" fmla="val -16490"/>
              <a:gd name="adj2" fmla="val -9838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播放測試沒有生命值效果</a:t>
            </a:r>
          </a:p>
        </p:txBody>
      </p:sp>
    </p:spTree>
    <p:extLst>
      <p:ext uri="{BB962C8B-B14F-4D97-AF65-F5344CB8AC3E}">
        <p14:creationId xmlns:p14="http://schemas.microsoft.com/office/powerpoint/2010/main" val="95706687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磚塊計算程式撰寫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991624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279"/>
            <a:ext cx="12192000" cy="6607441"/>
          </a:xfrm>
          <a:prstGeom prst="rect">
            <a:avLst/>
          </a:prstGeom>
        </p:spPr>
      </p:pic>
      <p:sp>
        <p:nvSpPr>
          <p:cNvPr id="3" name="矩形: 圓角 2"/>
          <p:cNvSpPr/>
          <p:nvPr/>
        </p:nvSpPr>
        <p:spPr>
          <a:xfrm>
            <a:off x="67112" y="1346432"/>
            <a:ext cx="276837" cy="104863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4" name="語音泡泡: 矩形 3"/>
          <p:cNvSpPr/>
          <p:nvPr/>
        </p:nvSpPr>
        <p:spPr>
          <a:xfrm>
            <a:off x="67112" y="1741271"/>
            <a:ext cx="2286003" cy="394283"/>
          </a:xfrm>
          <a:prstGeom prst="wedgeRectCallout">
            <a:avLst>
              <a:gd name="adj1" fmla="val -38141"/>
              <a:gd name="adj2" fmla="val -130303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將磚塊拉至資源視窗</a:t>
            </a:r>
          </a:p>
        </p:txBody>
      </p:sp>
      <p:sp>
        <p:nvSpPr>
          <p:cNvPr id="5" name="語音泡泡: 矩形 4"/>
          <p:cNvSpPr/>
          <p:nvPr/>
        </p:nvSpPr>
        <p:spPr>
          <a:xfrm>
            <a:off x="5117284" y="5489329"/>
            <a:ext cx="2957120" cy="394283"/>
          </a:xfrm>
          <a:prstGeom prst="wedgeRectCallout">
            <a:avLst>
              <a:gd name="adj1" fmla="val -38141"/>
              <a:gd name="adj2" fmla="val -130303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磚塊拉至此會轉為預製物件</a:t>
            </a:r>
          </a:p>
        </p:txBody>
      </p:sp>
      <p:sp>
        <p:nvSpPr>
          <p:cNvPr id="6" name="矩形: 圓角 5"/>
          <p:cNvSpPr/>
          <p:nvPr/>
        </p:nvSpPr>
        <p:spPr>
          <a:xfrm>
            <a:off x="5117284" y="4601360"/>
            <a:ext cx="545285" cy="599814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3139091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/>
        </p:nvGrpSpPr>
        <p:grpSpPr>
          <a:xfrm>
            <a:off x="0" y="103909"/>
            <a:ext cx="12192000" cy="6650182"/>
            <a:chOff x="0" y="103909"/>
            <a:chExt cx="12192000" cy="6650182"/>
          </a:xfrm>
        </p:grpSpPr>
        <p:pic>
          <p:nvPicPr>
            <p:cNvPr id="3" name="圖片 2" descr="Unity Personal (64bit) - Untitled - BrickGame - Web Player* &lt;DX11&gt;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03909"/>
              <a:ext cx="12192000" cy="6650182"/>
            </a:xfrm>
            <a:prstGeom prst="rect">
              <a:avLst/>
            </a:prstGeom>
          </p:spPr>
        </p:pic>
        <p:pic>
          <p:nvPicPr>
            <p:cNvPr id="4" name="圖片 3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314" y="839753"/>
              <a:ext cx="2313995" cy="1978091"/>
            </a:xfrm>
            <a:prstGeom prst="rect">
              <a:avLst/>
            </a:prstGeom>
          </p:spPr>
        </p:pic>
      </p:grpSp>
      <p:sp>
        <p:nvSpPr>
          <p:cNvPr id="8" name="矩形: 圓角 7"/>
          <p:cNvSpPr/>
          <p:nvPr/>
        </p:nvSpPr>
        <p:spPr>
          <a:xfrm>
            <a:off x="167781" y="1124125"/>
            <a:ext cx="1082180" cy="159392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9" name="語音泡泡: 矩形 8"/>
          <p:cNvSpPr/>
          <p:nvPr/>
        </p:nvSpPr>
        <p:spPr>
          <a:xfrm>
            <a:off x="2223083" y="705531"/>
            <a:ext cx="2978091" cy="758776"/>
          </a:xfrm>
          <a:prstGeom prst="wedgeRectCallout">
            <a:avLst>
              <a:gd name="adj1" fmla="val -48860"/>
              <a:gd name="adj2" fmla="val 94226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在</a:t>
            </a:r>
            <a:r>
              <a:rPr lang="en-US" altLang="zh-TW" dirty="0"/>
              <a:t>Hierarchy</a:t>
            </a:r>
            <a:r>
              <a:rPr lang="zh-TW" altLang="en-US" dirty="0"/>
              <a:t>面板按右鍵建立</a:t>
            </a:r>
            <a:r>
              <a:rPr lang="en-US" altLang="zh-TW" dirty="0"/>
              <a:t>3D Object</a:t>
            </a:r>
            <a:r>
              <a:rPr lang="zh-TW" altLang="en-US" dirty="0"/>
              <a:t>中的</a:t>
            </a:r>
            <a:r>
              <a:rPr lang="en-US" altLang="zh-TW" dirty="0"/>
              <a:t>Plane</a:t>
            </a:r>
            <a:r>
              <a:rPr lang="zh-TW" altLang="en-US" dirty="0"/>
              <a:t>物件</a:t>
            </a:r>
          </a:p>
        </p:txBody>
      </p:sp>
      <p:sp>
        <p:nvSpPr>
          <p:cNvPr id="10" name="矩形: 圓角 9"/>
          <p:cNvSpPr/>
          <p:nvPr/>
        </p:nvSpPr>
        <p:spPr>
          <a:xfrm>
            <a:off x="1297129" y="1694576"/>
            <a:ext cx="925954" cy="134222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11" name="矩形: 圓角 10"/>
          <p:cNvSpPr/>
          <p:nvPr/>
        </p:nvSpPr>
        <p:spPr>
          <a:xfrm>
            <a:off x="9761620" y="989901"/>
            <a:ext cx="2310137" cy="461394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12" name="語音泡泡: 矩形 11"/>
          <p:cNvSpPr/>
          <p:nvPr/>
        </p:nvSpPr>
        <p:spPr>
          <a:xfrm>
            <a:off x="7499758" y="1124125"/>
            <a:ext cx="1921078" cy="459084"/>
          </a:xfrm>
          <a:prstGeom prst="wedgeRectCallout">
            <a:avLst>
              <a:gd name="adj1" fmla="val 67297"/>
              <a:gd name="adj2" fmla="val -3368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將模型資訊重置</a:t>
            </a:r>
          </a:p>
        </p:txBody>
      </p:sp>
    </p:spTree>
    <p:extLst>
      <p:ext uri="{BB962C8B-B14F-4D97-AF65-F5344CB8AC3E}">
        <p14:creationId xmlns:p14="http://schemas.microsoft.com/office/powerpoint/2010/main" val="185633164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279"/>
            <a:ext cx="12192000" cy="6607441"/>
          </a:xfrm>
          <a:prstGeom prst="rect">
            <a:avLst/>
          </a:prstGeom>
        </p:spPr>
      </p:pic>
      <p:sp>
        <p:nvSpPr>
          <p:cNvPr id="3" name="矩形: 圓角 2"/>
          <p:cNvSpPr/>
          <p:nvPr/>
        </p:nvSpPr>
        <p:spPr>
          <a:xfrm>
            <a:off x="1065401" y="3242344"/>
            <a:ext cx="687897" cy="171976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4" name="語音泡泡: 矩形 3"/>
          <p:cNvSpPr/>
          <p:nvPr/>
        </p:nvSpPr>
        <p:spPr>
          <a:xfrm>
            <a:off x="2000771" y="3131190"/>
            <a:ext cx="2286003" cy="394283"/>
          </a:xfrm>
          <a:prstGeom prst="wedgeRectCallout">
            <a:avLst>
              <a:gd name="adj1" fmla="val -59059"/>
              <a:gd name="adj2" fmla="val -1753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建立一個空物件</a:t>
            </a:r>
          </a:p>
        </p:txBody>
      </p:sp>
    </p:spTree>
    <p:extLst>
      <p:ext uri="{BB962C8B-B14F-4D97-AF65-F5344CB8AC3E}">
        <p14:creationId xmlns:p14="http://schemas.microsoft.com/office/powerpoint/2010/main" val="61058561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279"/>
            <a:ext cx="12192000" cy="6607441"/>
          </a:xfrm>
          <a:prstGeom prst="rect">
            <a:avLst/>
          </a:prstGeom>
        </p:spPr>
      </p:pic>
      <p:sp>
        <p:nvSpPr>
          <p:cNvPr id="3" name="矩形: 圓角 2"/>
          <p:cNvSpPr/>
          <p:nvPr/>
        </p:nvSpPr>
        <p:spPr>
          <a:xfrm>
            <a:off x="16777" y="1665215"/>
            <a:ext cx="604007" cy="247476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5" name="語音泡泡: 矩形 4"/>
          <p:cNvSpPr/>
          <p:nvPr/>
        </p:nvSpPr>
        <p:spPr>
          <a:xfrm>
            <a:off x="318780" y="2160720"/>
            <a:ext cx="3112317" cy="901262"/>
          </a:xfrm>
          <a:prstGeom prst="wedgeRectCallout">
            <a:avLst>
              <a:gd name="adj1" fmla="val -40418"/>
              <a:gd name="adj2" fmla="val -94133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將空物件更名為「磚塊堆」，並將磚塊物件拉至磚塊堆的下方，成為磚塊堆的子物件</a:t>
            </a:r>
          </a:p>
        </p:txBody>
      </p:sp>
    </p:spTree>
    <p:extLst>
      <p:ext uri="{BB962C8B-B14F-4D97-AF65-F5344CB8AC3E}">
        <p14:creationId xmlns:p14="http://schemas.microsoft.com/office/powerpoint/2010/main" val="287320771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279"/>
            <a:ext cx="12192000" cy="6607441"/>
          </a:xfrm>
          <a:prstGeom prst="rect">
            <a:avLst/>
          </a:prstGeom>
        </p:spPr>
      </p:pic>
      <p:sp>
        <p:nvSpPr>
          <p:cNvPr id="4" name="矩形: 圓角 3"/>
          <p:cNvSpPr/>
          <p:nvPr/>
        </p:nvSpPr>
        <p:spPr>
          <a:xfrm>
            <a:off x="125834" y="1761688"/>
            <a:ext cx="402671" cy="780176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5" name="語音泡泡: 矩形 4"/>
          <p:cNvSpPr/>
          <p:nvPr/>
        </p:nvSpPr>
        <p:spPr>
          <a:xfrm>
            <a:off x="125834" y="2781505"/>
            <a:ext cx="2286003" cy="394283"/>
          </a:xfrm>
          <a:prstGeom prst="wedgeRectCallout">
            <a:avLst>
              <a:gd name="adj1" fmla="val -35573"/>
              <a:gd name="adj2" fmla="val -102643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複製磚塊，進行排列</a:t>
            </a:r>
          </a:p>
        </p:txBody>
      </p:sp>
      <p:sp>
        <p:nvSpPr>
          <p:cNvPr id="6" name="矩形: 圓角 5"/>
          <p:cNvSpPr/>
          <p:nvPr/>
        </p:nvSpPr>
        <p:spPr>
          <a:xfrm>
            <a:off x="4941115" y="1937857"/>
            <a:ext cx="2273417" cy="486561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5278577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279"/>
            <a:ext cx="12192000" cy="6607441"/>
          </a:xfrm>
          <a:prstGeom prst="rect">
            <a:avLst/>
          </a:prstGeom>
        </p:spPr>
      </p:pic>
      <p:sp>
        <p:nvSpPr>
          <p:cNvPr id="3" name="矩形: 圓角 2"/>
          <p:cNvSpPr/>
          <p:nvPr/>
        </p:nvSpPr>
        <p:spPr>
          <a:xfrm>
            <a:off x="3070371" y="1858160"/>
            <a:ext cx="2340528" cy="616592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4" name="語音泡泡: 矩形 3"/>
          <p:cNvSpPr/>
          <p:nvPr/>
        </p:nvSpPr>
        <p:spPr>
          <a:xfrm>
            <a:off x="5601746" y="2030135"/>
            <a:ext cx="4842547" cy="394283"/>
          </a:xfrm>
          <a:prstGeom prst="wedgeRectCallout">
            <a:avLst>
              <a:gd name="adj1" fmla="val -55980"/>
              <a:gd name="adj2" fmla="val -1753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宣告「磚塊堆」、「磚塊數量」、「磚塊</a:t>
            </a:r>
            <a:r>
              <a:rPr lang="en-US" altLang="zh-TW" dirty="0"/>
              <a:t>UI</a:t>
            </a:r>
            <a:r>
              <a:rPr lang="zh-TW" altLang="en-US" dirty="0"/>
              <a:t>」</a:t>
            </a:r>
          </a:p>
        </p:txBody>
      </p:sp>
      <p:sp>
        <p:nvSpPr>
          <p:cNvPr id="5" name="矩形: 圓角 4"/>
          <p:cNvSpPr/>
          <p:nvPr/>
        </p:nvSpPr>
        <p:spPr>
          <a:xfrm>
            <a:off x="3389152" y="3812795"/>
            <a:ext cx="5335397" cy="566258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6" name="語音泡泡: 矩形 5"/>
          <p:cNvSpPr/>
          <p:nvPr/>
        </p:nvSpPr>
        <p:spPr>
          <a:xfrm>
            <a:off x="6303275" y="4555222"/>
            <a:ext cx="4842547" cy="394283"/>
          </a:xfrm>
          <a:prstGeom prst="wedgeRectCallout">
            <a:avLst>
              <a:gd name="adj1" fmla="val -25837"/>
              <a:gd name="adj2" fmla="val -100516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將磚塊堆中的子磚塊數量統計並計算顯示出來</a:t>
            </a:r>
          </a:p>
        </p:txBody>
      </p:sp>
    </p:spTree>
    <p:extLst>
      <p:ext uri="{BB962C8B-B14F-4D97-AF65-F5344CB8AC3E}">
        <p14:creationId xmlns:p14="http://schemas.microsoft.com/office/powerpoint/2010/main" val="215621333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279"/>
            <a:ext cx="12192000" cy="6607441"/>
          </a:xfrm>
          <a:prstGeom prst="rect">
            <a:avLst/>
          </a:prstGeom>
        </p:spPr>
      </p:pic>
      <p:sp>
        <p:nvSpPr>
          <p:cNvPr id="3" name="矩形: 圓角 2"/>
          <p:cNvSpPr/>
          <p:nvPr/>
        </p:nvSpPr>
        <p:spPr>
          <a:xfrm>
            <a:off x="5570290" y="3428999"/>
            <a:ext cx="1015068" cy="580939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4" name="語音泡泡: 矩形 3"/>
          <p:cNvSpPr/>
          <p:nvPr/>
        </p:nvSpPr>
        <p:spPr>
          <a:xfrm>
            <a:off x="8758107" y="5893820"/>
            <a:ext cx="3338818" cy="394283"/>
          </a:xfrm>
          <a:prstGeom prst="wedgeRectCallout">
            <a:avLst>
              <a:gd name="adj1" fmla="val -16490"/>
              <a:gd name="adj2" fmla="val -9838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將磚塊堆及磚塊數</a:t>
            </a:r>
            <a:r>
              <a:rPr lang="en-US" altLang="zh-TW" dirty="0"/>
              <a:t>UI</a:t>
            </a:r>
            <a:r>
              <a:rPr lang="zh-TW" altLang="en-US" dirty="0"/>
              <a:t>設定進來</a:t>
            </a:r>
          </a:p>
        </p:txBody>
      </p:sp>
      <p:sp>
        <p:nvSpPr>
          <p:cNvPr id="5" name="矩形: 圓角 4"/>
          <p:cNvSpPr/>
          <p:nvPr/>
        </p:nvSpPr>
        <p:spPr>
          <a:xfrm>
            <a:off x="9764785" y="5433967"/>
            <a:ext cx="1711354" cy="28732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6" name="語音泡泡: 矩形 5"/>
          <p:cNvSpPr/>
          <p:nvPr/>
        </p:nvSpPr>
        <p:spPr>
          <a:xfrm>
            <a:off x="5322812" y="4148910"/>
            <a:ext cx="2286003" cy="394283"/>
          </a:xfrm>
          <a:prstGeom prst="wedgeRectCallout">
            <a:avLst>
              <a:gd name="adj1" fmla="val -16490"/>
              <a:gd name="adj2" fmla="val -9838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點擊玩家物件</a:t>
            </a:r>
          </a:p>
        </p:txBody>
      </p:sp>
    </p:spTree>
    <p:extLst>
      <p:ext uri="{BB962C8B-B14F-4D97-AF65-F5344CB8AC3E}">
        <p14:creationId xmlns:p14="http://schemas.microsoft.com/office/powerpoint/2010/main" val="80471955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279"/>
            <a:ext cx="12192000" cy="6607441"/>
          </a:xfrm>
          <a:prstGeom prst="rect">
            <a:avLst/>
          </a:prstGeom>
        </p:spPr>
      </p:pic>
      <p:sp>
        <p:nvSpPr>
          <p:cNvPr id="3" name="矩形: 圓角 2"/>
          <p:cNvSpPr/>
          <p:nvPr/>
        </p:nvSpPr>
        <p:spPr>
          <a:xfrm>
            <a:off x="5670958" y="364920"/>
            <a:ext cx="453006" cy="25586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4" name="語音泡泡: 矩形 3"/>
          <p:cNvSpPr/>
          <p:nvPr/>
        </p:nvSpPr>
        <p:spPr>
          <a:xfrm>
            <a:off x="5033395" y="818481"/>
            <a:ext cx="2516698" cy="394283"/>
          </a:xfrm>
          <a:prstGeom prst="wedgeRectCallout">
            <a:avLst>
              <a:gd name="adj1" fmla="val -16490"/>
              <a:gd name="adj2" fmla="val -9838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播放測試磚塊計算效果</a:t>
            </a:r>
          </a:p>
        </p:txBody>
      </p:sp>
    </p:spTree>
    <p:extLst>
      <p:ext uri="{BB962C8B-B14F-4D97-AF65-F5344CB8AC3E}">
        <p14:creationId xmlns:p14="http://schemas.microsoft.com/office/powerpoint/2010/main" val="415570152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279"/>
            <a:ext cx="12192000" cy="6607441"/>
          </a:xfrm>
          <a:prstGeom prst="rect">
            <a:avLst/>
          </a:prstGeom>
        </p:spPr>
      </p:pic>
      <p:sp>
        <p:nvSpPr>
          <p:cNvPr id="3" name="矩形: 圓角 2"/>
          <p:cNvSpPr/>
          <p:nvPr/>
        </p:nvSpPr>
        <p:spPr>
          <a:xfrm>
            <a:off x="3078758" y="3812795"/>
            <a:ext cx="4848837" cy="1124680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4" name="語音泡泡: 矩形 3"/>
          <p:cNvSpPr/>
          <p:nvPr/>
        </p:nvSpPr>
        <p:spPr>
          <a:xfrm>
            <a:off x="8032456" y="3914018"/>
            <a:ext cx="3384961" cy="649593"/>
          </a:xfrm>
          <a:prstGeom prst="wedgeRectCallout">
            <a:avLst>
              <a:gd name="adj1" fmla="val -56594"/>
              <a:gd name="adj2" fmla="val -19665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自建損磚塊副程式，每次乎叫都磚塊數量都會減</a:t>
            </a:r>
            <a:r>
              <a:rPr lang="en-US" altLang="zh-TW" dirty="0"/>
              <a:t>1</a:t>
            </a:r>
            <a:r>
              <a:rPr lang="zh-TW" altLang="en-US" dirty="0"/>
              <a:t>，並顯示出來</a:t>
            </a:r>
          </a:p>
        </p:txBody>
      </p:sp>
    </p:spTree>
    <p:extLst>
      <p:ext uri="{BB962C8B-B14F-4D97-AF65-F5344CB8AC3E}">
        <p14:creationId xmlns:p14="http://schemas.microsoft.com/office/powerpoint/2010/main" val="336536719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279"/>
            <a:ext cx="12192000" cy="6607441"/>
          </a:xfrm>
          <a:prstGeom prst="rect">
            <a:avLst/>
          </a:prstGeom>
        </p:spPr>
      </p:pic>
      <p:sp>
        <p:nvSpPr>
          <p:cNvPr id="3" name="矩形: 圓角 2"/>
          <p:cNvSpPr/>
          <p:nvPr/>
        </p:nvSpPr>
        <p:spPr>
          <a:xfrm>
            <a:off x="3070371" y="1916884"/>
            <a:ext cx="2986480" cy="25586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4" name="語音泡泡: 矩形 3"/>
          <p:cNvSpPr/>
          <p:nvPr/>
        </p:nvSpPr>
        <p:spPr>
          <a:xfrm>
            <a:off x="6469306" y="1744632"/>
            <a:ext cx="3043810" cy="394283"/>
          </a:xfrm>
          <a:prstGeom prst="wedgeRectCallout">
            <a:avLst>
              <a:gd name="adj1" fmla="val -64563"/>
              <a:gd name="adj2" fmla="val 35654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在磚塊腳本上宣告玩家物件</a:t>
            </a:r>
          </a:p>
        </p:txBody>
      </p:sp>
      <p:sp>
        <p:nvSpPr>
          <p:cNvPr id="7" name="矩形: 圓角 6"/>
          <p:cNvSpPr/>
          <p:nvPr/>
        </p:nvSpPr>
        <p:spPr>
          <a:xfrm>
            <a:off x="3380763" y="2665601"/>
            <a:ext cx="4874003" cy="25586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8" name="矩形: 圓角 7"/>
          <p:cNvSpPr/>
          <p:nvPr/>
        </p:nvSpPr>
        <p:spPr>
          <a:xfrm>
            <a:off x="3380763" y="3580556"/>
            <a:ext cx="4874003" cy="25586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9" name="語音泡泡: 矩形 8"/>
          <p:cNvSpPr/>
          <p:nvPr/>
        </p:nvSpPr>
        <p:spPr>
          <a:xfrm>
            <a:off x="8405769" y="2527183"/>
            <a:ext cx="3674377" cy="937470"/>
          </a:xfrm>
          <a:prstGeom prst="wedgeRectCallout">
            <a:avLst>
              <a:gd name="adj1" fmla="val -55202"/>
              <a:gd name="adj2" fmla="val -21201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在開始時先尋找場景上的玩家物件</a:t>
            </a:r>
            <a:endParaRPr lang="en-US" altLang="zh-TW" dirty="0"/>
          </a:p>
          <a:p>
            <a:pPr algn="ctr"/>
            <a:r>
              <a:rPr lang="en-US" altLang="zh-TW" dirty="0"/>
              <a:t>(</a:t>
            </a:r>
            <a:r>
              <a:rPr lang="zh-TW" altLang="en-US" dirty="0"/>
              <a:t>原因是預製化的磚塊無法用設定的方式取得場景上的物件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10" name="語音泡泡: 矩形 9"/>
          <p:cNvSpPr/>
          <p:nvPr/>
        </p:nvSpPr>
        <p:spPr>
          <a:xfrm>
            <a:off x="8405769" y="3694084"/>
            <a:ext cx="3043810" cy="394283"/>
          </a:xfrm>
          <a:prstGeom prst="wedgeRectCallout">
            <a:avLst>
              <a:gd name="adj1" fmla="val -56295"/>
              <a:gd name="adj2" fmla="val -32431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對玩家物件傳送損磚塊事件</a:t>
            </a:r>
          </a:p>
        </p:txBody>
      </p:sp>
    </p:spTree>
    <p:extLst>
      <p:ext uri="{BB962C8B-B14F-4D97-AF65-F5344CB8AC3E}">
        <p14:creationId xmlns:p14="http://schemas.microsoft.com/office/powerpoint/2010/main" val="182003851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279"/>
            <a:ext cx="12192000" cy="6607441"/>
          </a:xfrm>
          <a:prstGeom prst="rect">
            <a:avLst/>
          </a:prstGeom>
        </p:spPr>
      </p:pic>
      <p:sp>
        <p:nvSpPr>
          <p:cNvPr id="3" name="矩形: 圓角 2"/>
          <p:cNvSpPr/>
          <p:nvPr/>
        </p:nvSpPr>
        <p:spPr>
          <a:xfrm>
            <a:off x="5670958" y="364920"/>
            <a:ext cx="453006" cy="25586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4" name="語音泡泡: 矩形 3"/>
          <p:cNvSpPr/>
          <p:nvPr/>
        </p:nvSpPr>
        <p:spPr>
          <a:xfrm>
            <a:off x="5264089" y="818481"/>
            <a:ext cx="2286003" cy="394283"/>
          </a:xfrm>
          <a:prstGeom prst="wedgeRectCallout">
            <a:avLst>
              <a:gd name="adj1" fmla="val -16490"/>
              <a:gd name="adj2" fmla="val -9838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播放測試損磚塊效果</a:t>
            </a:r>
          </a:p>
        </p:txBody>
      </p:sp>
    </p:spTree>
    <p:extLst>
      <p:ext uri="{BB962C8B-B14F-4D97-AF65-F5344CB8AC3E}">
        <p14:creationId xmlns:p14="http://schemas.microsoft.com/office/powerpoint/2010/main" val="385206279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279"/>
            <a:ext cx="12192000" cy="6607441"/>
          </a:xfrm>
          <a:prstGeom prst="rect">
            <a:avLst/>
          </a:prstGeom>
        </p:spPr>
      </p:pic>
      <p:sp>
        <p:nvSpPr>
          <p:cNvPr id="3" name="矩形: 圓角 2"/>
          <p:cNvSpPr/>
          <p:nvPr/>
        </p:nvSpPr>
        <p:spPr>
          <a:xfrm>
            <a:off x="3322040" y="1631657"/>
            <a:ext cx="2843868" cy="322978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5" name="語音泡泡: 矩形 4"/>
          <p:cNvSpPr/>
          <p:nvPr/>
        </p:nvSpPr>
        <p:spPr>
          <a:xfrm>
            <a:off x="6375633" y="1596004"/>
            <a:ext cx="3112315" cy="394283"/>
          </a:xfrm>
          <a:prstGeom prst="wedgeRectCallout">
            <a:avLst>
              <a:gd name="adj1" fmla="val -57315"/>
              <a:gd name="adj2" fmla="val -11154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如果有磚塊時，可以玩遊戲</a:t>
            </a:r>
          </a:p>
        </p:txBody>
      </p:sp>
      <p:sp>
        <p:nvSpPr>
          <p:cNvPr id="8" name="矩形: 圓角 7"/>
          <p:cNvSpPr/>
          <p:nvPr/>
        </p:nvSpPr>
        <p:spPr>
          <a:xfrm>
            <a:off x="3322040" y="5322813"/>
            <a:ext cx="3162650" cy="817928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9" name="矩形: 圓角 8"/>
          <p:cNvSpPr/>
          <p:nvPr/>
        </p:nvSpPr>
        <p:spPr>
          <a:xfrm>
            <a:off x="3926047" y="4651694"/>
            <a:ext cx="1677799" cy="171976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10" name="語音泡泡: 矩形 9"/>
          <p:cNvSpPr/>
          <p:nvPr/>
        </p:nvSpPr>
        <p:spPr>
          <a:xfrm>
            <a:off x="5855517" y="4343399"/>
            <a:ext cx="2676088" cy="394283"/>
          </a:xfrm>
          <a:prstGeom prst="wedgeRectCallout">
            <a:avLst>
              <a:gd name="adj1" fmla="val -57854"/>
              <a:gd name="adj2" fmla="val 44165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沒命時顯示「你輸了」</a:t>
            </a:r>
          </a:p>
        </p:txBody>
      </p:sp>
      <p:sp>
        <p:nvSpPr>
          <p:cNvPr id="11" name="語音泡泡: 矩形 10"/>
          <p:cNvSpPr/>
          <p:nvPr/>
        </p:nvSpPr>
        <p:spPr>
          <a:xfrm>
            <a:off x="6694416" y="5314424"/>
            <a:ext cx="5058560" cy="394283"/>
          </a:xfrm>
          <a:prstGeom prst="wedgeRectCallout">
            <a:avLst>
              <a:gd name="adj1" fmla="val -57315"/>
              <a:gd name="adj2" fmla="val -11154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沒有磚塊時，顯示「你過關了」，並刪掉球物件</a:t>
            </a:r>
          </a:p>
        </p:txBody>
      </p:sp>
    </p:spTree>
    <p:extLst>
      <p:ext uri="{BB962C8B-B14F-4D97-AF65-F5344CB8AC3E}">
        <p14:creationId xmlns:p14="http://schemas.microsoft.com/office/powerpoint/2010/main" val="14467148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Unity Personal (64bit) - Untitled - BrickGame - Web Player* &lt;DX11&gt;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3909"/>
            <a:ext cx="12192000" cy="6650182"/>
          </a:xfrm>
          <a:prstGeom prst="rect">
            <a:avLst/>
          </a:prstGeom>
          <a:ln>
            <a:noFill/>
          </a:ln>
        </p:spPr>
      </p:pic>
      <p:sp>
        <p:nvSpPr>
          <p:cNvPr id="4" name="矩形: 圓角 3"/>
          <p:cNvSpPr/>
          <p:nvPr/>
        </p:nvSpPr>
        <p:spPr>
          <a:xfrm>
            <a:off x="1291906" y="4580389"/>
            <a:ext cx="528506" cy="713064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5" name="語音泡泡: 矩形 4"/>
          <p:cNvSpPr/>
          <p:nvPr/>
        </p:nvSpPr>
        <p:spPr>
          <a:xfrm>
            <a:off x="2281805" y="4706224"/>
            <a:ext cx="3405931" cy="461394"/>
          </a:xfrm>
          <a:prstGeom prst="wedgeRectCallout">
            <a:avLst>
              <a:gd name="adj1" fmla="val -62944"/>
              <a:gd name="adj2" fmla="val 3739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將材質圖片拉至此處即成為資源</a:t>
            </a:r>
          </a:p>
        </p:txBody>
      </p:sp>
      <p:sp>
        <p:nvSpPr>
          <p:cNvPr id="6" name="語音泡泡: 矩形 5"/>
          <p:cNvSpPr/>
          <p:nvPr/>
        </p:nvSpPr>
        <p:spPr>
          <a:xfrm>
            <a:off x="2600587" y="1291905"/>
            <a:ext cx="6207854" cy="461394"/>
          </a:xfrm>
          <a:prstGeom prst="wedgeRectCallout">
            <a:avLst>
              <a:gd name="adj1" fmla="val -10014"/>
              <a:gd name="adj2" fmla="val 14555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再將材質圖片拉至模型上即可加上材質，並自動建立材質球</a:t>
            </a:r>
          </a:p>
        </p:txBody>
      </p:sp>
    </p:spTree>
    <p:extLst>
      <p:ext uri="{BB962C8B-B14F-4D97-AF65-F5344CB8AC3E}">
        <p14:creationId xmlns:p14="http://schemas.microsoft.com/office/powerpoint/2010/main" val="367015473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279"/>
            <a:ext cx="12192000" cy="6607441"/>
          </a:xfrm>
          <a:prstGeom prst="rect">
            <a:avLst/>
          </a:prstGeom>
        </p:spPr>
      </p:pic>
      <p:sp>
        <p:nvSpPr>
          <p:cNvPr id="3" name="矩形: 圓角 2"/>
          <p:cNvSpPr/>
          <p:nvPr/>
        </p:nvSpPr>
        <p:spPr>
          <a:xfrm>
            <a:off x="5670958" y="364920"/>
            <a:ext cx="453006" cy="25586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4" name="語音泡泡: 矩形 3"/>
          <p:cNvSpPr/>
          <p:nvPr/>
        </p:nvSpPr>
        <p:spPr>
          <a:xfrm>
            <a:off x="5155033" y="768147"/>
            <a:ext cx="2487339" cy="394283"/>
          </a:xfrm>
          <a:prstGeom prst="wedgeRectCallout">
            <a:avLst>
              <a:gd name="adj1" fmla="val -16490"/>
              <a:gd name="adj2" fmla="val -9838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播放測試遊戲流程效果</a:t>
            </a:r>
          </a:p>
        </p:txBody>
      </p:sp>
      <p:sp>
        <p:nvSpPr>
          <p:cNvPr id="5" name="矩形: 圓角 4"/>
          <p:cNvSpPr/>
          <p:nvPr/>
        </p:nvSpPr>
        <p:spPr>
          <a:xfrm>
            <a:off x="0" y="4232245"/>
            <a:ext cx="1661020" cy="1849773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6" name="語音泡泡: 矩形 5"/>
          <p:cNvSpPr/>
          <p:nvPr/>
        </p:nvSpPr>
        <p:spPr>
          <a:xfrm>
            <a:off x="1744910" y="5071699"/>
            <a:ext cx="2487339" cy="394283"/>
          </a:xfrm>
          <a:prstGeom prst="wedgeRectCallout">
            <a:avLst>
              <a:gd name="adj1" fmla="val -55950"/>
              <a:gd name="adj2" fmla="val -19665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檢查訊息是否正確</a:t>
            </a:r>
          </a:p>
        </p:txBody>
      </p:sp>
    </p:spTree>
    <p:extLst>
      <p:ext uri="{BB962C8B-B14F-4D97-AF65-F5344CB8AC3E}">
        <p14:creationId xmlns:p14="http://schemas.microsoft.com/office/powerpoint/2010/main" val="20138180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279"/>
            <a:ext cx="12192000" cy="6607441"/>
          </a:xfrm>
          <a:prstGeom prst="rect">
            <a:avLst/>
          </a:prstGeom>
        </p:spPr>
      </p:pic>
      <p:sp>
        <p:nvSpPr>
          <p:cNvPr id="3" name="矩形: 圓角 2"/>
          <p:cNvSpPr/>
          <p:nvPr/>
        </p:nvSpPr>
        <p:spPr>
          <a:xfrm>
            <a:off x="822121" y="3007452"/>
            <a:ext cx="453006" cy="25586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4" name="語音泡泡: 矩形 3"/>
          <p:cNvSpPr/>
          <p:nvPr/>
        </p:nvSpPr>
        <p:spPr>
          <a:xfrm>
            <a:off x="1048624" y="2454334"/>
            <a:ext cx="2286003" cy="394283"/>
          </a:xfrm>
          <a:prstGeom prst="wedgeRectCallout">
            <a:avLst>
              <a:gd name="adj1" fmla="val -40710"/>
              <a:gd name="adj2" fmla="val 95229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Ctrl + S</a:t>
            </a:r>
            <a:r>
              <a:rPr lang="zh-TW" altLang="en-US" dirty="0"/>
              <a:t>將場景存檔</a:t>
            </a:r>
          </a:p>
        </p:txBody>
      </p:sp>
    </p:spTree>
    <p:extLst>
      <p:ext uri="{BB962C8B-B14F-4D97-AF65-F5344CB8AC3E}">
        <p14:creationId xmlns:p14="http://schemas.microsoft.com/office/powerpoint/2010/main" val="361338888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279"/>
            <a:ext cx="12192000" cy="6607441"/>
          </a:xfrm>
          <a:prstGeom prst="rect">
            <a:avLst/>
          </a:prstGeom>
        </p:spPr>
      </p:pic>
      <p:sp>
        <p:nvSpPr>
          <p:cNvPr id="3" name="矩形: 圓角 2"/>
          <p:cNvSpPr/>
          <p:nvPr/>
        </p:nvSpPr>
        <p:spPr>
          <a:xfrm>
            <a:off x="3212982" y="4592972"/>
            <a:ext cx="478173" cy="616591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4" name="語音泡泡: 矩形 3"/>
          <p:cNvSpPr/>
          <p:nvPr/>
        </p:nvSpPr>
        <p:spPr>
          <a:xfrm>
            <a:off x="2789337" y="5379717"/>
            <a:ext cx="2286003" cy="394283"/>
          </a:xfrm>
          <a:prstGeom prst="wedgeRectCallout">
            <a:avLst>
              <a:gd name="adj1" fmla="val -16490"/>
              <a:gd name="adj2" fmla="val -9838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儲存完成</a:t>
            </a:r>
          </a:p>
        </p:txBody>
      </p:sp>
    </p:spTree>
    <p:extLst>
      <p:ext uri="{BB962C8B-B14F-4D97-AF65-F5344CB8AC3E}">
        <p14:creationId xmlns:p14="http://schemas.microsoft.com/office/powerpoint/2010/main" val="99574871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建立關卡切換功能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934460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279"/>
            <a:ext cx="12192000" cy="6607441"/>
          </a:xfrm>
          <a:prstGeom prst="rect">
            <a:avLst/>
          </a:prstGeom>
        </p:spPr>
      </p:pic>
      <p:sp>
        <p:nvSpPr>
          <p:cNvPr id="3" name="矩形: 圓角 2"/>
          <p:cNvSpPr/>
          <p:nvPr/>
        </p:nvSpPr>
        <p:spPr>
          <a:xfrm>
            <a:off x="511727" y="3189913"/>
            <a:ext cx="612397" cy="199240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4" name="語音泡泡: 矩形 3"/>
          <p:cNvSpPr/>
          <p:nvPr/>
        </p:nvSpPr>
        <p:spPr>
          <a:xfrm>
            <a:off x="2327942" y="4616043"/>
            <a:ext cx="5087926" cy="408964"/>
          </a:xfrm>
          <a:prstGeom prst="wedgeRectCallout">
            <a:avLst>
              <a:gd name="adj1" fmla="val -54224"/>
              <a:gd name="adj2" fmla="val -2884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在</a:t>
            </a:r>
            <a:r>
              <a:rPr lang="en-US" altLang="zh-TW" dirty="0"/>
              <a:t>Canvas</a:t>
            </a:r>
            <a:r>
              <a:rPr lang="zh-TW" altLang="en-US" dirty="0"/>
              <a:t>上點擊右鍵，建立</a:t>
            </a:r>
            <a:r>
              <a:rPr lang="en-US" altLang="zh-TW" dirty="0" err="1"/>
              <a:t>Ui</a:t>
            </a:r>
            <a:r>
              <a:rPr lang="zh-TW" altLang="en-US" dirty="0"/>
              <a:t>的</a:t>
            </a:r>
            <a:r>
              <a:rPr lang="en-US" altLang="zh-TW" dirty="0"/>
              <a:t>Panel</a:t>
            </a:r>
            <a:r>
              <a:rPr lang="zh-TW" altLang="en-US" dirty="0"/>
              <a:t>面板物件</a:t>
            </a:r>
          </a:p>
        </p:txBody>
      </p:sp>
      <p:sp>
        <p:nvSpPr>
          <p:cNvPr id="5" name="矩形: 圓角 4"/>
          <p:cNvSpPr/>
          <p:nvPr/>
        </p:nvSpPr>
        <p:spPr>
          <a:xfrm>
            <a:off x="1568740" y="4599264"/>
            <a:ext cx="612397" cy="199240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8" name="矩形: 圓角 7"/>
          <p:cNvSpPr/>
          <p:nvPr/>
        </p:nvSpPr>
        <p:spPr>
          <a:xfrm>
            <a:off x="4781723" y="1708823"/>
            <a:ext cx="2634145" cy="1571272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9" name="語音泡泡: 矩形 8"/>
          <p:cNvSpPr/>
          <p:nvPr/>
        </p:nvSpPr>
        <p:spPr>
          <a:xfrm>
            <a:off x="5033395" y="3334623"/>
            <a:ext cx="1908492" cy="408964"/>
          </a:xfrm>
          <a:prstGeom prst="wedgeRectCallout">
            <a:avLst>
              <a:gd name="adj1" fmla="val 15356"/>
              <a:gd name="adj2" fmla="val -73976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調整</a:t>
            </a:r>
            <a:r>
              <a:rPr lang="en-US" altLang="zh-TW" dirty="0"/>
              <a:t>Panel</a:t>
            </a:r>
            <a:r>
              <a:rPr lang="zh-TW" altLang="en-US" dirty="0"/>
              <a:t>位置</a:t>
            </a:r>
          </a:p>
        </p:txBody>
      </p:sp>
    </p:spTree>
    <p:extLst>
      <p:ext uri="{BB962C8B-B14F-4D97-AF65-F5344CB8AC3E}">
        <p14:creationId xmlns:p14="http://schemas.microsoft.com/office/powerpoint/2010/main" val="370000025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279"/>
            <a:ext cx="12192000" cy="6607441"/>
          </a:xfrm>
          <a:prstGeom prst="rect">
            <a:avLst/>
          </a:prstGeom>
        </p:spPr>
      </p:pic>
      <p:sp>
        <p:nvSpPr>
          <p:cNvPr id="4" name="矩形: 圓角 3"/>
          <p:cNvSpPr/>
          <p:nvPr/>
        </p:nvSpPr>
        <p:spPr>
          <a:xfrm>
            <a:off x="67111" y="2035994"/>
            <a:ext cx="847290" cy="153533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6" name="語音泡泡: 矩形 5"/>
          <p:cNvSpPr/>
          <p:nvPr/>
        </p:nvSpPr>
        <p:spPr>
          <a:xfrm>
            <a:off x="176168" y="2403643"/>
            <a:ext cx="2751589" cy="408964"/>
          </a:xfrm>
          <a:prstGeom prst="wedgeRectCallout">
            <a:avLst>
              <a:gd name="adj1" fmla="val -25523"/>
              <a:gd name="adj2" fmla="val -10884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在</a:t>
            </a:r>
            <a:r>
              <a:rPr lang="en-US" altLang="zh-TW" dirty="0"/>
              <a:t>Panel</a:t>
            </a:r>
            <a:r>
              <a:rPr lang="zh-TW" altLang="en-US" dirty="0"/>
              <a:t>上建立文字物件</a:t>
            </a:r>
          </a:p>
        </p:txBody>
      </p:sp>
      <p:sp>
        <p:nvSpPr>
          <p:cNvPr id="7" name="矩形: 圓角 6"/>
          <p:cNvSpPr/>
          <p:nvPr/>
        </p:nvSpPr>
        <p:spPr>
          <a:xfrm>
            <a:off x="9798341" y="2335067"/>
            <a:ext cx="562063" cy="231964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8" name="矩形: 圓角 7"/>
          <p:cNvSpPr/>
          <p:nvPr/>
        </p:nvSpPr>
        <p:spPr>
          <a:xfrm>
            <a:off x="9865453" y="2964242"/>
            <a:ext cx="1124125" cy="139685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9" name="矩形: 圓角 8"/>
          <p:cNvSpPr/>
          <p:nvPr/>
        </p:nvSpPr>
        <p:spPr>
          <a:xfrm>
            <a:off x="9865453" y="3418712"/>
            <a:ext cx="1719743" cy="164852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10" name="語音泡泡: 矩形 9"/>
          <p:cNvSpPr/>
          <p:nvPr/>
        </p:nvSpPr>
        <p:spPr>
          <a:xfrm>
            <a:off x="9349529" y="3812994"/>
            <a:ext cx="2751589" cy="408964"/>
          </a:xfrm>
          <a:prstGeom prst="wedgeRectCallout">
            <a:avLst>
              <a:gd name="adj1" fmla="val -25523"/>
              <a:gd name="adj2" fmla="val -10884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調整文字內容如上</a:t>
            </a:r>
          </a:p>
        </p:txBody>
      </p:sp>
    </p:spTree>
    <p:extLst>
      <p:ext uri="{BB962C8B-B14F-4D97-AF65-F5344CB8AC3E}">
        <p14:creationId xmlns:p14="http://schemas.microsoft.com/office/powerpoint/2010/main" val="356690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279"/>
            <a:ext cx="12192000" cy="6607441"/>
          </a:xfrm>
          <a:prstGeom prst="rect">
            <a:avLst/>
          </a:prstGeom>
        </p:spPr>
      </p:pic>
      <p:sp>
        <p:nvSpPr>
          <p:cNvPr id="3" name="矩形: 圓角 2"/>
          <p:cNvSpPr/>
          <p:nvPr/>
        </p:nvSpPr>
        <p:spPr>
          <a:xfrm>
            <a:off x="1442906" y="4091297"/>
            <a:ext cx="855678" cy="178699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4" name="語音泡泡: 矩形 3"/>
          <p:cNvSpPr/>
          <p:nvPr/>
        </p:nvSpPr>
        <p:spPr>
          <a:xfrm>
            <a:off x="2558642" y="3886815"/>
            <a:ext cx="3858936" cy="408964"/>
          </a:xfrm>
          <a:prstGeom prst="wedgeRectCallout">
            <a:avLst>
              <a:gd name="adj1" fmla="val -57612"/>
              <a:gd name="adj2" fmla="val 20382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在</a:t>
            </a:r>
            <a:r>
              <a:rPr lang="en-US" altLang="zh-TW" dirty="0"/>
              <a:t>Panel</a:t>
            </a:r>
            <a:r>
              <a:rPr lang="zh-TW" altLang="en-US" dirty="0"/>
              <a:t>上，右鍵建立</a:t>
            </a:r>
            <a:r>
              <a:rPr lang="en-US" altLang="zh-TW" dirty="0"/>
              <a:t>UI</a:t>
            </a:r>
            <a:r>
              <a:rPr lang="zh-TW" altLang="en-US" dirty="0"/>
              <a:t>中的</a:t>
            </a:r>
            <a:r>
              <a:rPr lang="en-US" altLang="zh-TW" dirty="0"/>
              <a:t>Button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3073465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279"/>
            <a:ext cx="12192000" cy="6607441"/>
          </a:xfrm>
          <a:prstGeom prst="rect">
            <a:avLst/>
          </a:prstGeom>
        </p:spPr>
      </p:pic>
      <p:sp>
        <p:nvSpPr>
          <p:cNvPr id="3" name="矩形: 圓角 2"/>
          <p:cNvSpPr/>
          <p:nvPr/>
        </p:nvSpPr>
        <p:spPr>
          <a:xfrm>
            <a:off x="0" y="2172315"/>
            <a:ext cx="973123" cy="201769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4" name="語音泡泡: 矩形 3"/>
          <p:cNvSpPr/>
          <p:nvPr/>
        </p:nvSpPr>
        <p:spPr>
          <a:xfrm>
            <a:off x="117445" y="2640434"/>
            <a:ext cx="2105637" cy="408964"/>
          </a:xfrm>
          <a:prstGeom prst="wedgeRectCallout">
            <a:avLst>
              <a:gd name="adj1" fmla="val -19809"/>
              <a:gd name="adj2" fmla="val -12320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調整</a:t>
            </a:r>
            <a:r>
              <a:rPr lang="en-US" altLang="zh-TW" dirty="0"/>
              <a:t>Button</a:t>
            </a:r>
            <a:r>
              <a:rPr lang="zh-TW" altLang="en-US" dirty="0"/>
              <a:t>及文字</a:t>
            </a:r>
          </a:p>
        </p:txBody>
      </p:sp>
      <p:sp>
        <p:nvSpPr>
          <p:cNvPr id="5" name="矩形: 圓角 4"/>
          <p:cNvSpPr/>
          <p:nvPr/>
        </p:nvSpPr>
        <p:spPr>
          <a:xfrm>
            <a:off x="9764786" y="2374084"/>
            <a:ext cx="536896" cy="109057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6" name="矩形: 圓角 5"/>
          <p:cNvSpPr/>
          <p:nvPr/>
        </p:nvSpPr>
        <p:spPr>
          <a:xfrm>
            <a:off x="9857065" y="2994870"/>
            <a:ext cx="1057012" cy="109057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7" name="矩形: 圓角 6"/>
          <p:cNvSpPr/>
          <p:nvPr/>
        </p:nvSpPr>
        <p:spPr>
          <a:xfrm>
            <a:off x="9882231" y="3447875"/>
            <a:ext cx="1661019" cy="134224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10" name="矩形: 圓角 9"/>
          <p:cNvSpPr/>
          <p:nvPr/>
        </p:nvSpPr>
        <p:spPr>
          <a:xfrm>
            <a:off x="5276673" y="2483141"/>
            <a:ext cx="1627465" cy="511729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11" name="語音泡泡: 矩形 10"/>
          <p:cNvSpPr/>
          <p:nvPr/>
        </p:nvSpPr>
        <p:spPr>
          <a:xfrm>
            <a:off x="5377342" y="3243393"/>
            <a:ext cx="2105637" cy="408964"/>
          </a:xfrm>
          <a:prstGeom prst="wedgeRectCallout">
            <a:avLst>
              <a:gd name="adj1" fmla="val -19809"/>
              <a:gd name="adj2" fmla="val -12320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調整</a:t>
            </a:r>
            <a:r>
              <a:rPr lang="en-US" altLang="zh-TW" dirty="0"/>
              <a:t>Button</a:t>
            </a:r>
            <a:r>
              <a:rPr lang="zh-TW" altLang="en-US" dirty="0"/>
              <a:t>尺寸</a:t>
            </a:r>
          </a:p>
        </p:txBody>
      </p:sp>
      <p:sp>
        <p:nvSpPr>
          <p:cNvPr id="12" name="語音泡泡: 矩形 11"/>
          <p:cNvSpPr/>
          <p:nvPr/>
        </p:nvSpPr>
        <p:spPr>
          <a:xfrm>
            <a:off x="9538284" y="3900880"/>
            <a:ext cx="2332140" cy="408964"/>
          </a:xfrm>
          <a:prstGeom prst="wedgeRectCallout">
            <a:avLst>
              <a:gd name="adj1" fmla="val -19809"/>
              <a:gd name="adj2" fmla="val -12320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調整</a:t>
            </a:r>
            <a:r>
              <a:rPr lang="en-US" altLang="zh-TW" dirty="0"/>
              <a:t>Button</a:t>
            </a:r>
            <a:r>
              <a:rPr lang="zh-TW" altLang="en-US" dirty="0"/>
              <a:t>文字內容</a:t>
            </a:r>
          </a:p>
        </p:txBody>
      </p:sp>
    </p:spTree>
    <p:extLst>
      <p:ext uri="{BB962C8B-B14F-4D97-AF65-F5344CB8AC3E}">
        <p14:creationId xmlns:p14="http://schemas.microsoft.com/office/powerpoint/2010/main" val="317299644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279"/>
            <a:ext cx="12192000" cy="6607441"/>
          </a:xfrm>
          <a:prstGeom prst="rect">
            <a:avLst/>
          </a:prstGeom>
        </p:spPr>
      </p:pic>
      <p:sp>
        <p:nvSpPr>
          <p:cNvPr id="3" name="矩形: 圓角 2"/>
          <p:cNvSpPr/>
          <p:nvPr/>
        </p:nvSpPr>
        <p:spPr>
          <a:xfrm>
            <a:off x="0" y="1967833"/>
            <a:ext cx="872455" cy="423029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4" name="語音泡泡: 矩形 3"/>
          <p:cNvSpPr/>
          <p:nvPr/>
        </p:nvSpPr>
        <p:spPr>
          <a:xfrm>
            <a:off x="125836" y="2747394"/>
            <a:ext cx="1908492" cy="408964"/>
          </a:xfrm>
          <a:prstGeom prst="wedgeRectCallout">
            <a:avLst>
              <a:gd name="adj1" fmla="val -25523"/>
              <a:gd name="adj2" fmla="val -147822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修改更名各物件</a:t>
            </a:r>
          </a:p>
        </p:txBody>
      </p:sp>
    </p:spTree>
    <p:extLst>
      <p:ext uri="{BB962C8B-B14F-4D97-AF65-F5344CB8AC3E}">
        <p14:creationId xmlns:p14="http://schemas.microsoft.com/office/powerpoint/2010/main" val="176160790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279"/>
            <a:ext cx="12192000" cy="6607441"/>
          </a:xfrm>
          <a:prstGeom prst="rect">
            <a:avLst/>
          </a:prstGeom>
        </p:spPr>
      </p:pic>
      <p:sp>
        <p:nvSpPr>
          <p:cNvPr id="3" name="矩形: 圓角 2"/>
          <p:cNvSpPr/>
          <p:nvPr/>
        </p:nvSpPr>
        <p:spPr>
          <a:xfrm>
            <a:off x="1" y="1935326"/>
            <a:ext cx="998290" cy="145144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4" name="語音泡泡: 矩形 3"/>
          <p:cNvSpPr/>
          <p:nvPr/>
        </p:nvSpPr>
        <p:spPr>
          <a:xfrm>
            <a:off x="1082182" y="1875988"/>
            <a:ext cx="1908492" cy="408964"/>
          </a:xfrm>
          <a:prstGeom prst="wedgeRectCallout">
            <a:avLst>
              <a:gd name="adj1" fmla="val -57172"/>
              <a:gd name="adj2" fmla="val -6284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點擊過關面板</a:t>
            </a:r>
          </a:p>
        </p:txBody>
      </p:sp>
      <p:sp>
        <p:nvSpPr>
          <p:cNvPr id="5" name="矩形: 圓角 4"/>
          <p:cNvSpPr/>
          <p:nvPr/>
        </p:nvSpPr>
        <p:spPr>
          <a:xfrm>
            <a:off x="9722841" y="710533"/>
            <a:ext cx="352337" cy="128366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6" name="語音泡泡: 矩形 5"/>
          <p:cNvSpPr/>
          <p:nvPr/>
        </p:nvSpPr>
        <p:spPr>
          <a:xfrm>
            <a:off x="9622175" y="936421"/>
            <a:ext cx="1908492" cy="408964"/>
          </a:xfrm>
          <a:prstGeom prst="wedgeRectCallout">
            <a:avLst>
              <a:gd name="adj1" fmla="val -28600"/>
              <a:gd name="adj2" fmla="val -7397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將面板關閉</a:t>
            </a:r>
          </a:p>
        </p:txBody>
      </p:sp>
      <p:sp>
        <p:nvSpPr>
          <p:cNvPr id="7" name="矩形: 圓角 6"/>
          <p:cNvSpPr/>
          <p:nvPr/>
        </p:nvSpPr>
        <p:spPr>
          <a:xfrm>
            <a:off x="1" y="2080470"/>
            <a:ext cx="998290" cy="293614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sp>
        <p:nvSpPr>
          <p:cNvPr id="8" name="語音泡泡: 矩形 7"/>
          <p:cNvSpPr/>
          <p:nvPr/>
        </p:nvSpPr>
        <p:spPr>
          <a:xfrm>
            <a:off x="578842" y="2519228"/>
            <a:ext cx="1908492" cy="408964"/>
          </a:xfrm>
          <a:prstGeom prst="wedgeRectCallout">
            <a:avLst>
              <a:gd name="adj1" fmla="val -32996"/>
              <a:gd name="adj2" fmla="val -9654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/>
              <a:t>複製整個面板</a:t>
            </a:r>
          </a:p>
        </p:txBody>
      </p:sp>
    </p:spTree>
    <p:extLst>
      <p:ext uri="{BB962C8B-B14F-4D97-AF65-F5344CB8AC3E}">
        <p14:creationId xmlns:p14="http://schemas.microsoft.com/office/powerpoint/2010/main" val="154726325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網狀">
  <a:themeElements>
    <a:clrScheme name="網狀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網狀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網狀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TM03457485[[fn=網線]]</Template>
  <TotalTime>535</TotalTime>
  <Words>1550</Words>
  <Application>Microsoft Office PowerPoint</Application>
  <PresentationFormat>自訂</PresentationFormat>
  <Paragraphs>216</Paragraphs>
  <Slides>139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139</vt:i4>
      </vt:variant>
    </vt:vector>
  </HeadingPairs>
  <TitlesOfParts>
    <vt:vector size="140" baseType="lpstr">
      <vt:lpstr>網狀</vt:lpstr>
      <vt:lpstr>B1-2護理教育擴增實境APP</vt:lpstr>
      <vt:lpstr>教材大綱</vt:lpstr>
      <vt:lpstr>Unity磚塊遊戲創作</vt:lpstr>
      <vt:lpstr>建立新專案</vt:lpstr>
      <vt:lpstr>PowerPoint 簡報</vt:lpstr>
      <vt:lpstr>PowerPoint 簡報</vt:lpstr>
      <vt:lpstr>建立遊戲場景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建立遊戲物件</vt:lpstr>
      <vt:lpstr>PowerPoint 簡報</vt:lpstr>
      <vt:lpstr>PowerPoint 簡報</vt:lpstr>
      <vt:lpstr>PowerPoint 簡報</vt:lpstr>
      <vt:lpstr>PowerPoint 簡報</vt:lpstr>
      <vt:lpstr>PowerPoint 簡報</vt:lpstr>
      <vt:lpstr>加入遊戲機能</vt:lpstr>
      <vt:lpstr>PowerPoint 簡報</vt:lpstr>
      <vt:lpstr>PowerPoint 簡報</vt:lpstr>
      <vt:lpstr>PowerPoint 簡報</vt:lpstr>
      <vt:lpstr>PowerPoint 簡報</vt:lpstr>
      <vt:lpstr>調整環境物理反應</vt:lpstr>
      <vt:lpstr>PowerPoint 簡報</vt:lpstr>
      <vt:lpstr>PowerPoint 簡報</vt:lpstr>
      <vt:lpstr>PowerPoint 簡報</vt:lpstr>
      <vt:lpstr>PowerPoint 簡報</vt:lpstr>
      <vt:lpstr>建立死亡觸發區</vt:lpstr>
      <vt:lpstr>PowerPoint 簡報</vt:lpstr>
      <vt:lpstr>PowerPoint 簡報</vt:lpstr>
      <vt:lpstr>遊戲互動程式撰寫</vt:lpstr>
      <vt:lpstr>PowerPoint 簡報</vt:lpstr>
      <vt:lpstr>PowerPoint 簡報</vt:lpstr>
      <vt:lpstr>PowerPoint 簡報</vt:lpstr>
      <vt:lpstr>PowerPoint 簡報</vt:lpstr>
      <vt:lpstr>PowerPoint 簡報</vt:lpstr>
      <vt:lpstr>建立發球機能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建立死亡偵測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建立磚塊機能</vt:lpstr>
      <vt:lpstr>PowerPoint 簡報</vt:lpstr>
      <vt:lpstr>PowerPoint 簡報</vt:lpstr>
      <vt:lpstr>PowerPoint 簡報</vt:lpstr>
      <vt:lpstr>PowerPoint 簡報</vt:lpstr>
      <vt:lpstr>遊戲生命計算機能程式撰寫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磚塊計算程式撰寫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建立關卡切換功能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切換場景程式撰寫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建立其它關卡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封裝遊戲測試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Unity遊戲創作</dc:title>
  <dc:creator>Breck</dc:creator>
  <cp:lastModifiedBy>User</cp:lastModifiedBy>
  <cp:revision>57</cp:revision>
  <dcterms:created xsi:type="dcterms:W3CDTF">2017-06-12T06:05:56Z</dcterms:created>
  <dcterms:modified xsi:type="dcterms:W3CDTF">2017-11-10T03:54:02Z</dcterms:modified>
</cp:coreProperties>
</file>