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65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y="6858000" cx="12192000"/>
  <p:notesSz cx="6858000" cy="9144000"/>
  <p:embeddedFontLst>
    <p:embeddedFont>
      <p:font typeface="Questrial"/>
      <p:regular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11" Type="http://schemas.openxmlformats.org/officeDocument/2006/relationships/slide" Target="slides/slide7.xml"/><Relationship Id="rId22" Type="http://schemas.openxmlformats.org/officeDocument/2006/relationships/font" Target="fonts/Questrial-regular.fntdata"/><Relationship Id="rId10" Type="http://schemas.openxmlformats.org/officeDocument/2006/relationships/slide" Target="slides/slide6.xml"/><Relationship Id="rId21" Type="http://schemas.openxmlformats.org/officeDocument/2006/relationships/slide" Target="slides/slide17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84612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6" name="Shape 236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8" name="Shape 318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5" name="Shape 325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2" name="Shape 332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9" name="Shape 339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6" name="Shape 346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Shape 351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2" name="Shape 352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Shape 357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8" name="Shape 358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4" name="Shape 364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2" name="Shape 242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8" name="Shape 248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3" name="Shape 263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8" name="Shape 288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4" name="Shape 294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0" name="Shape 300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6" name="Shape 306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2" name="Shape 312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標題投影片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\\DROBO-FS\QuickDrops\JB\PPTX NG\Droplets\LightingOverlay.png" id="57" name="Shape 57"/>
          <p:cNvPicPr preferRelativeResize="0"/>
          <p:nvPr/>
        </p:nvPicPr>
        <p:blipFill rotWithShape="1">
          <a:blip r:embed="rId2">
            <a:alphaModFix amt="30000"/>
          </a:blip>
          <a:srcRect b="0" l="0" r="0" t="0"/>
          <a:stretch/>
        </p:blipFill>
        <p:spPr>
          <a:xfrm>
            <a:off x="0" y="0"/>
            <a:ext cx="12192003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8" name="Shape 58"/>
          <p:cNvGrpSpPr/>
          <p:nvPr/>
        </p:nvGrpSpPr>
        <p:grpSpPr>
          <a:xfrm>
            <a:off x="0" y="0"/>
            <a:ext cx="2305051" cy="6858000"/>
            <a:chOff x="0" y="0"/>
            <a:chExt cx="2305051" cy="6858000"/>
          </a:xfrm>
        </p:grpSpPr>
        <p:sp>
          <p:nvSpPr>
            <p:cNvPr id="59" name="Shape 59"/>
            <p:cNvSpPr/>
            <p:nvPr/>
          </p:nvSpPr>
          <p:spPr>
            <a:xfrm>
              <a:off x="1209675" y="4763"/>
              <a:ext cx="23813" cy="2181224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0" name="Shape 60"/>
            <p:cNvSpPr/>
            <p:nvPr/>
          </p:nvSpPr>
          <p:spPr>
            <a:xfrm>
              <a:off x="1128712" y="2176463"/>
              <a:ext cx="190500" cy="190500"/>
            </a:xfrm>
            <a:custGeom>
              <a:pathLst>
                <a:path extrusionOk="0" h="120000" w="120000">
                  <a:moveTo>
                    <a:pt x="60000" y="120000"/>
                  </a:moveTo>
                  <a:cubicBezTo>
                    <a:pt x="27000" y="120000"/>
                    <a:pt x="0" y="93000"/>
                    <a:pt x="0" y="60000"/>
                  </a:cubicBezTo>
                  <a:cubicBezTo>
                    <a:pt x="0" y="27000"/>
                    <a:pt x="27000" y="0"/>
                    <a:pt x="60000" y="0"/>
                  </a:cubicBezTo>
                  <a:cubicBezTo>
                    <a:pt x="93000" y="0"/>
                    <a:pt x="120000" y="27000"/>
                    <a:pt x="120000" y="60000"/>
                  </a:cubicBezTo>
                  <a:cubicBezTo>
                    <a:pt x="120000" y="93000"/>
                    <a:pt x="93000" y="120000"/>
                    <a:pt x="60000" y="120000"/>
                  </a:cubicBezTo>
                  <a:close/>
                  <a:moveTo>
                    <a:pt x="60000" y="12000"/>
                  </a:moveTo>
                  <a:cubicBezTo>
                    <a:pt x="33000" y="12000"/>
                    <a:pt x="12000" y="33000"/>
                    <a:pt x="12000" y="60000"/>
                  </a:cubicBezTo>
                  <a:cubicBezTo>
                    <a:pt x="12000" y="87000"/>
                    <a:pt x="33000" y="108000"/>
                    <a:pt x="60000" y="108000"/>
                  </a:cubicBezTo>
                  <a:cubicBezTo>
                    <a:pt x="84000" y="108000"/>
                    <a:pt x="108000" y="87000"/>
                    <a:pt x="108000" y="60000"/>
                  </a:cubicBezTo>
                  <a:cubicBezTo>
                    <a:pt x="108000" y="33000"/>
                    <a:pt x="84000" y="12000"/>
                    <a:pt x="60000" y="1200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1" name="Shape 61"/>
            <p:cNvSpPr/>
            <p:nvPr/>
          </p:nvSpPr>
          <p:spPr>
            <a:xfrm>
              <a:off x="1123950" y="4021137"/>
              <a:ext cx="190500" cy="188913"/>
            </a:xfrm>
            <a:custGeom>
              <a:pathLst>
                <a:path extrusionOk="0" h="120000" w="120000">
                  <a:moveTo>
                    <a:pt x="60000" y="120000"/>
                  </a:moveTo>
                  <a:cubicBezTo>
                    <a:pt x="27000" y="120000"/>
                    <a:pt x="0" y="93000"/>
                    <a:pt x="0" y="60000"/>
                  </a:cubicBezTo>
                  <a:cubicBezTo>
                    <a:pt x="0" y="27000"/>
                    <a:pt x="27000" y="0"/>
                    <a:pt x="60000" y="0"/>
                  </a:cubicBezTo>
                  <a:cubicBezTo>
                    <a:pt x="93000" y="0"/>
                    <a:pt x="120000" y="27000"/>
                    <a:pt x="120000" y="60000"/>
                  </a:cubicBezTo>
                  <a:cubicBezTo>
                    <a:pt x="120000" y="93000"/>
                    <a:pt x="93000" y="120000"/>
                    <a:pt x="60000" y="120000"/>
                  </a:cubicBezTo>
                  <a:close/>
                  <a:moveTo>
                    <a:pt x="60000" y="12000"/>
                  </a:moveTo>
                  <a:cubicBezTo>
                    <a:pt x="33000" y="12000"/>
                    <a:pt x="12000" y="33000"/>
                    <a:pt x="12000" y="60000"/>
                  </a:cubicBezTo>
                  <a:cubicBezTo>
                    <a:pt x="12000" y="87000"/>
                    <a:pt x="33000" y="108000"/>
                    <a:pt x="60000" y="108000"/>
                  </a:cubicBezTo>
                  <a:cubicBezTo>
                    <a:pt x="87000" y="108000"/>
                    <a:pt x="108000" y="87000"/>
                    <a:pt x="108000" y="60000"/>
                  </a:cubicBezTo>
                  <a:cubicBezTo>
                    <a:pt x="108000" y="33000"/>
                    <a:pt x="87000" y="12000"/>
                    <a:pt x="60000" y="1200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2" name="Shape 62"/>
            <p:cNvSpPr/>
            <p:nvPr/>
          </p:nvSpPr>
          <p:spPr>
            <a:xfrm>
              <a:off x="414337" y="9525"/>
              <a:ext cx="28575" cy="4481513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3" name="Shape 63"/>
            <p:cNvSpPr/>
            <p:nvPr/>
          </p:nvSpPr>
          <p:spPr>
            <a:xfrm>
              <a:off x="333375" y="4481512"/>
              <a:ext cx="190500" cy="190500"/>
            </a:xfrm>
            <a:custGeom>
              <a:pathLst>
                <a:path extrusionOk="0" h="120000" w="120000">
                  <a:moveTo>
                    <a:pt x="60000" y="120000"/>
                  </a:moveTo>
                  <a:cubicBezTo>
                    <a:pt x="27000" y="120000"/>
                    <a:pt x="0" y="93000"/>
                    <a:pt x="0" y="60000"/>
                  </a:cubicBezTo>
                  <a:cubicBezTo>
                    <a:pt x="0" y="27000"/>
                    <a:pt x="27000" y="0"/>
                    <a:pt x="60000" y="0"/>
                  </a:cubicBezTo>
                  <a:cubicBezTo>
                    <a:pt x="93000" y="0"/>
                    <a:pt x="120000" y="27000"/>
                    <a:pt x="120000" y="60000"/>
                  </a:cubicBezTo>
                  <a:cubicBezTo>
                    <a:pt x="120000" y="93000"/>
                    <a:pt x="93000" y="120000"/>
                    <a:pt x="60000" y="120000"/>
                  </a:cubicBezTo>
                  <a:close/>
                  <a:moveTo>
                    <a:pt x="60000" y="12000"/>
                  </a:moveTo>
                  <a:cubicBezTo>
                    <a:pt x="33000" y="12000"/>
                    <a:pt x="12000" y="33000"/>
                    <a:pt x="12000" y="60000"/>
                  </a:cubicBezTo>
                  <a:cubicBezTo>
                    <a:pt x="12000" y="87000"/>
                    <a:pt x="33000" y="108000"/>
                    <a:pt x="60000" y="108000"/>
                  </a:cubicBezTo>
                  <a:cubicBezTo>
                    <a:pt x="87000" y="108000"/>
                    <a:pt x="108000" y="87000"/>
                    <a:pt x="108000" y="60000"/>
                  </a:cubicBezTo>
                  <a:cubicBezTo>
                    <a:pt x="108000" y="33000"/>
                    <a:pt x="87000" y="12000"/>
                    <a:pt x="60000" y="1200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4" name="Shape 64"/>
            <p:cNvSpPr/>
            <p:nvPr/>
          </p:nvSpPr>
          <p:spPr>
            <a:xfrm>
              <a:off x="190500" y="9525"/>
              <a:ext cx="152399" cy="908049"/>
            </a:xfrm>
            <a:custGeom>
              <a:pathLst>
                <a:path extrusionOk="0" h="120000" w="120000">
                  <a:moveTo>
                    <a:pt x="18750" y="120000"/>
                  </a:moveTo>
                  <a:lnTo>
                    <a:pt x="0" y="118741"/>
                  </a:lnTo>
                  <a:lnTo>
                    <a:pt x="101250" y="79720"/>
                  </a:lnTo>
                  <a:lnTo>
                    <a:pt x="101250" y="0"/>
                  </a:lnTo>
                  <a:lnTo>
                    <a:pt x="120000" y="0"/>
                  </a:lnTo>
                  <a:lnTo>
                    <a:pt x="120000" y="80349"/>
                  </a:lnTo>
                  <a:lnTo>
                    <a:pt x="18750" y="12000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65" name="Shape 65"/>
            <p:cNvSpPr/>
            <p:nvPr/>
          </p:nvSpPr>
          <p:spPr>
            <a:xfrm>
              <a:off x="1290637" y="14288"/>
              <a:ext cx="376238" cy="1801813"/>
            </a:xfrm>
            <a:custGeom>
              <a:pathLst>
                <a:path extrusionOk="0" h="120000" w="120000">
                  <a:moveTo>
                    <a:pt x="112405" y="120000"/>
                  </a:moveTo>
                  <a:lnTo>
                    <a:pt x="0" y="65550"/>
                  </a:lnTo>
                  <a:lnTo>
                    <a:pt x="0" y="0"/>
                  </a:lnTo>
                  <a:lnTo>
                    <a:pt x="9113" y="0"/>
                  </a:lnTo>
                  <a:lnTo>
                    <a:pt x="9113" y="65233"/>
                  </a:lnTo>
                  <a:lnTo>
                    <a:pt x="120000" y="119365"/>
                  </a:lnTo>
                  <a:lnTo>
                    <a:pt x="112405" y="12000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66" name="Shape 66"/>
            <p:cNvSpPr/>
            <p:nvPr/>
          </p:nvSpPr>
          <p:spPr>
            <a:xfrm>
              <a:off x="1600200" y="1801813"/>
              <a:ext cx="190500" cy="188913"/>
            </a:xfrm>
            <a:custGeom>
              <a:pathLst>
                <a:path extrusionOk="0" h="120000" w="120000">
                  <a:moveTo>
                    <a:pt x="60000" y="120000"/>
                  </a:moveTo>
                  <a:cubicBezTo>
                    <a:pt x="27000" y="120000"/>
                    <a:pt x="0" y="93000"/>
                    <a:pt x="0" y="60000"/>
                  </a:cubicBezTo>
                  <a:cubicBezTo>
                    <a:pt x="0" y="27000"/>
                    <a:pt x="27000" y="0"/>
                    <a:pt x="60000" y="0"/>
                  </a:cubicBezTo>
                  <a:cubicBezTo>
                    <a:pt x="93000" y="0"/>
                    <a:pt x="120000" y="27000"/>
                    <a:pt x="120000" y="60000"/>
                  </a:cubicBezTo>
                  <a:cubicBezTo>
                    <a:pt x="120000" y="93000"/>
                    <a:pt x="93000" y="120000"/>
                    <a:pt x="60000" y="120000"/>
                  </a:cubicBezTo>
                  <a:close/>
                  <a:moveTo>
                    <a:pt x="60000" y="12000"/>
                  </a:moveTo>
                  <a:cubicBezTo>
                    <a:pt x="33000" y="12000"/>
                    <a:pt x="12000" y="33000"/>
                    <a:pt x="12000" y="60000"/>
                  </a:cubicBezTo>
                  <a:cubicBezTo>
                    <a:pt x="12000" y="87000"/>
                    <a:pt x="33000" y="108000"/>
                    <a:pt x="60000" y="108000"/>
                  </a:cubicBezTo>
                  <a:cubicBezTo>
                    <a:pt x="84000" y="108000"/>
                    <a:pt x="108000" y="87000"/>
                    <a:pt x="108000" y="60000"/>
                  </a:cubicBezTo>
                  <a:cubicBezTo>
                    <a:pt x="108000" y="33000"/>
                    <a:pt x="84000" y="12000"/>
                    <a:pt x="60000" y="1200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7" name="Shape 67"/>
            <p:cNvSpPr/>
            <p:nvPr/>
          </p:nvSpPr>
          <p:spPr>
            <a:xfrm>
              <a:off x="1381125" y="9525"/>
              <a:ext cx="371474" cy="1425574"/>
            </a:xfrm>
            <a:custGeom>
              <a:pathLst>
                <a:path extrusionOk="0" h="120000" w="120000">
                  <a:moveTo>
                    <a:pt x="112307" y="120000"/>
                  </a:moveTo>
                  <a:lnTo>
                    <a:pt x="0" y="51180"/>
                  </a:lnTo>
                  <a:lnTo>
                    <a:pt x="0" y="0"/>
                  </a:lnTo>
                  <a:lnTo>
                    <a:pt x="7692" y="0"/>
                  </a:lnTo>
                  <a:lnTo>
                    <a:pt x="7692" y="50779"/>
                  </a:lnTo>
                  <a:lnTo>
                    <a:pt x="120000" y="119198"/>
                  </a:lnTo>
                  <a:lnTo>
                    <a:pt x="112307" y="12000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68" name="Shape 68"/>
            <p:cNvSpPr/>
            <p:nvPr/>
          </p:nvSpPr>
          <p:spPr>
            <a:xfrm>
              <a:off x="1643063" y="0"/>
              <a:ext cx="152399" cy="912813"/>
            </a:xfrm>
            <a:custGeom>
              <a:pathLst>
                <a:path extrusionOk="0" h="120000" w="120000">
                  <a:moveTo>
                    <a:pt x="120000" y="120000"/>
                  </a:moveTo>
                  <a:lnTo>
                    <a:pt x="97500" y="120000"/>
                  </a:lnTo>
                  <a:lnTo>
                    <a:pt x="97500" y="40069"/>
                  </a:lnTo>
                  <a:lnTo>
                    <a:pt x="0" y="1252"/>
                  </a:lnTo>
                  <a:lnTo>
                    <a:pt x="18750" y="0"/>
                  </a:lnTo>
                  <a:lnTo>
                    <a:pt x="120000" y="39443"/>
                  </a:lnTo>
                  <a:lnTo>
                    <a:pt x="120000" y="12000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69" name="Shape 69"/>
            <p:cNvSpPr/>
            <p:nvPr/>
          </p:nvSpPr>
          <p:spPr>
            <a:xfrm>
              <a:off x="1685925" y="1420812"/>
              <a:ext cx="190500" cy="190500"/>
            </a:xfrm>
            <a:custGeom>
              <a:pathLst>
                <a:path extrusionOk="0" h="120000" w="120000">
                  <a:moveTo>
                    <a:pt x="60000" y="120000"/>
                  </a:moveTo>
                  <a:cubicBezTo>
                    <a:pt x="27000" y="120000"/>
                    <a:pt x="0" y="93000"/>
                    <a:pt x="0" y="60000"/>
                  </a:cubicBezTo>
                  <a:cubicBezTo>
                    <a:pt x="0" y="27000"/>
                    <a:pt x="27000" y="0"/>
                    <a:pt x="60000" y="0"/>
                  </a:cubicBezTo>
                  <a:cubicBezTo>
                    <a:pt x="93000" y="0"/>
                    <a:pt x="120000" y="27000"/>
                    <a:pt x="120000" y="60000"/>
                  </a:cubicBezTo>
                  <a:cubicBezTo>
                    <a:pt x="120000" y="93000"/>
                    <a:pt x="93000" y="120000"/>
                    <a:pt x="60000" y="120000"/>
                  </a:cubicBezTo>
                  <a:close/>
                  <a:moveTo>
                    <a:pt x="60000" y="12000"/>
                  </a:moveTo>
                  <a:cubicBezTo>
                    <a:pt x="33000" y="12000"/>
                    <a:pt x="12000" y="33000"/>
                    <a:pt x="12000" y="60000"/>
                  </a:cubicBezTo>
                  <a:cubicBezTo>
                    <a:pt x="12000" y="87000"/>
                    <a:pt x="33000" y="108000"/>
                    <a:pt x="60000" y="108000"/>
                  </a:cubicBezTo>
                  <a:cubicBezTo>
                    <a:pt x="87000" y="108000"/>
                    <a:pt x="108000" y="87000"/>
                    <a:pt x="108000" y="60000"/>
                  </a:cubicBezTo>
                  <a:cubicBezTo>
                    <a:pt x="108000" y="33000"/>
                    <a:pt x="87000" y="12000"/>
                    <a:pt x="60000" y="1200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0" name="Shape 70"/>
            <p:cNvSpPr/>
            <p:nvPr/>
          </p:nvSpPr>
          <p:spPr>
            <a:xfrm>
              <a:off x="1685925" y="903287"/>
              <a:ext cx="190500" cy="190500"/>
            </a:xfrm>
            <a:custGeom>
              <a:pathLst>
                <a:path extrusionOk="0" h="120000" w="120000">
                  <a:moveTo>
                    <a:pt x="60000" y="120000"/>
                  </a:moveTo>
                  <a:cubicBezTo>
                    <a:pt x="27000" y="120000"/>
                    <a:pt x="0" y="93000"/>
                    <a:pt x="0" y="60000"/>
                  </a:cubicBezTo>
                  <a:cubicBezTo>
                    <a:pt x="0" y="27000"/>
                    <a:pt x="27000" y="0"/>
                    <a:pt x="60000" y="0"/>
                  </a:cubicBezTo>
                  <a:cubicBezTo>
                    <a:pt x="93000" y="0"/>
                    <a:pt x="120000" y="27000"/>
                    <a:pt x="120000" y="60000"/>
                  </a:cubicBezTo>
                  <a:cubicBezTo>
                    <a:pt x="120000" y="93000"/>
                    <a:pt x="93000" y="120000"/>
                    <a:pt x="60000" y="120000"/>
                  </a:cubicBezTo>
                  <a:close/>
                  <a:moveTo>
                    <a:pt x="60000" y="12000"/>
                  </a:moveTo>
                  <a:cubicBezTo>
                    <a:pt x="33000" y="12000"/>
                    <a:pt x="12000" y="33000"/>
                    <a:pt x="12000" y="60000"/>
                  </a:cubicBezTo>
                  <a:cubicBezTo>
                    <a:pt x="12000" y="87000"/>
                    <a:pt x="33000" y="108000"/>
                    <a:pt x="60000" y="108000"/>
                  </a:cubicBezTo>
                  <a:cubicBezTo>
                    <a:pt x="87000" y="108000"/>
                    <a:pt x="108000" y="87000"/>
                    <a:pt x="108000" y="60000"/>
                  </a:cubicBezTo>
                  <a:cubicBezTo>
                    <a:pt x="108000" y="33000"/>
                    <a:pt x="87000" y="12000"/>
                    <a:pt x="60000" y="1200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1" name="Shape 71"/>
            <p:cNvSpPr/>
            <p:nvPr/>
          </p:nvSpPr>
          <p:spPr>
            <a:xfrm>
              <a:off x="1743075" y="4763"/>
              <a:ext cx="419099" cy="522288"/>
            </a:xfrm>
            <a:custGeom>
              <a:pathLst>
                <a:path extrusionOk="0" h="120000" w="120000">
                  <a:moveTo>
                    <a:pt x="114545" y="120000"/>
                  </a:moveTo>
                  <a:lnTo>
                    <a:pt x="20454" y="43768"/>
                  </a:lnTo>
                  <a:lnTo>
                    <a:pt x="0" y="2188"/>
                  </a:lnTo>
                  <a:lnTo>
                    <a:pt x="6818" y="0"/>
                  </a:lnTo>
                  <a:lnTo>
                    <a:pt x="27272" y="40486"/>
                  </a:lnTo>
                  <a:lnTo>
                    <a:pt x="120000" y="115623"/>
                  </a:lnTo>
                  <a:lnTo>
                    <a:pt x="114545" y="12000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72" name="Shape 72"/>
            <p:cNvSpPr/>
            <p:nvPr/>
          </p:nvSpPr>
          <p:spPr>
            <a:xfrm>
              <a:off x="2119313" y="488950"/>
              <a:ext cx="161925" cy="147638"/>
            </a:xfrm>
            <a:custGeom>
              <a:pathLst>
                <a:path extrusionOk="0" h="120000" w="120000">
                  <a:moveTo>
                    <a:pt x="60000" y="120000"/>
                  </a:moveTo>
                  <a:cubicBezTo>
                    <a:pt x="45882" y="120000"/>
                    <a:pt x="31764" y="116129"/>
                    <a:pt x="21176" y="104516"/>
                  </a:cubicBezTo>
                  <a:cubicBezTo>
                    <a:pt x="0" y="77419"/>
                    <a:pt x="0" y="38709"/>
                    <a:pt x="21176" y="15483"/>
                  </a:cubicBezTo>
                  <a:cubicBezTo>
                    <a:pt x="31764" y="3870"/>
                    <a:pt x="45882" y="0"/>
                    <a:pt x="60000" y="0"/>
                  </a:cubicBezTo>
                  <a:cubicBezTo>
                    <a:pt x="74117" y="0"/>
                    <a:pt x="88235" y="3870"/>
                    <a:pt x="98823" y="15483"/>
                  </a:cubicBezTo>
                  <a:cubicBezTo>
                    <a:pt x="120000" y="38709"/>
                    <a:pt x="120000" y="77419"/>
                    <a:pt x="98823" y="104516"/>
                  </a:cubicBezTo>
                  <a:cubicBezTo>
                    <a:pt x="88235" y="116129"/>
                    <a:pt x="74117" y="120000"/>
                    <a:pt x="60000" y="120000"/>
                  </a:cubicBezTo>
                  <a:close/>
                  <a:moveTo>
                    <a:pt x="60000" y="15483"/>
                  </a:moveTo>
                  <a:cubicBezTo>
                    <a:pt x="49411" y="15483"/>
                    <a:pt x="38823" y="19354"/>
                    <a:pt x="31764" y="27096"/>
                  </a:cubicBezTo>
                  <a:cubicBezTo>
                    <a:pt x="14117" y="46451"/>
                    <a:pt x="14117" y="73548"/>
                    <a:pt x="31764" y="92903"/>
                  </a:cubicBezTo>
                  <a:cubicBezTo>
                    <a:pt x="38823" y="100645"/>
                    <a:pt x="49411" y="104516"/>
                    <a:pt x="60000" y="104516"/>
                  </a:cubicBezTo>
                  <a:cubicBezTo>
                    <a:pt x="70588" y="104516"/>
                    <a:pt x="81176" y="100645"/>
                    <a:pt x="88235" y="92903"/>
                  </a:cubicBezTo>
                  <a:cubicBezTo>
                    <a:pt x="105882" y="73548"/>
                    <a:pt x="105882" y="46451"/>
                    <a:pt x="88235" y="27096"/>
                  </a:cubicBezTo>
                  <a:cubicBezTo>
                    <a:pt x="81176" y="19354"/>
                    <a:pt x="70588" y="15483"/>
                    <a:pt x="60000" y="15483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3" name="Shape 73"/>
            <p:cNvSpPr/>
            <p:nvPr/>
          </p:nvSpPr>
          <p:spPr>
            <a:xfrm>
              <a:off x="952500" y="4763"/>
              <a:ext cx="152399" cy="908049"/>
            </a:xfrm>
            <a:custGeom>
              <a:pathLst>
                <a:path extrusionOk="0" h="120000" w="120000">
                  <a:moveTo>
                    <a:pt x="18750" y="120000"/>
                  </a:moveTo>
                  <a:lnTo>
                    <a:pt x="0" y="120000"/>
                  </a:lnTo>
                  <a:lnTo>
                    <a:pt x="0" y="39650"/>
                  </a:lnTo>
                  <a:lnTo>
                    <a:pt x="101250" y="0"/>
                  </a:lnTo>
                  <a:lnTo>
                    <a:pt x="120000" y="1258"/>
                  </a:lnTo>
                  <a:lnTo>
                    <a:pt x="18750" y="40279"/>
                  </a:lnTo>
                  <a:lnTo>
                    <a:pt x="18750" y="12000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74" name="Shape 74"/>
            <p:cNvSpPr/>
            <p:nvPr/>
          </p:nvSpPr>
          <p:spPr>
            <a:xfrm>
              <a:off x="866775" y="903287"/>
              <a:ext cx="190500" cy="190500"/>
            </a:xfrm>
            <a:custGeom>
              <a:pathLst>
                <a:path extrusionOk="0" h="120000" w="120000">
                  <a:moveTo>
                    <a:pt x="60000" y="120000"/>
                  </a:moveTo>
                  <a:cubicBezTo>
                    <a:pt x="27000" y="120000"/>
                    <a:pt x="0" y="93000"/>
                    <a:pt x="0" y="60000"/>
                  </a:cubicBezTo>
                  <a:cubicBezTo>
                    <a:pt x="0" y="27000"/>
                    <a:pt x="27000" y="0"/>
                    <a:pt x="60000" y="0"/>
                  </a:cubicBezTo>
                  <a:cubicBezTo>
                    <a:pt x="93000" y="0"/>
                    <a:pt x="120000" y="27000"/>
                    <a:pt x="120000" y="60000"/>
                  </a:cubicBezTo>
                  <a:cubicBezTo>
                    <a:pt x="120000" y="93000"/>
                    <a:pt x="93000" y="120000"/>
                    <a:pt x="60000" y="120000"/>
                  </a:cubicBezTo>
                  <a:close/>
                  <a:moveTo>
                    <a:pt x="60000" y="12000"/>
                  </a:moveTo>
                  <a:cubicBezTo>
                    <a:pt x="33000" y="12000"/>
                    <a:pt x="12000" y="36000"/>
                    <a:pt x="12000" y="60000"/>
                  </a:cubicBezTo>
                  <a:cubicBezTo>
                    <a:pt x="12000" y="87000"/>
                    <a:pt x="33000" y="108000"/>
                    <a:pt x="60000" y="108000"/>
                  </a:cubicBezTo>
                  <a:cubicBezTo>
                    <a:pt x="87000" y="108000"/>
                    <a:pt x="108000" y="87000"/>
                    <a:pt x="108000" y="60000"/>
                  </a:cubicBezTo>
                  <a:cubicBezTo>
                    <a:pt x="108000" y="36000"/>
                    <a:pt x="87000" y="12000"/>
                    <a:pt x="60000" y="1200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5" name="Shape 75"/>
            <p:cNvSpPr/>
            <p:nvPr/>
          </p:nvSpPr>
          <p:spPr>
            <a:xfrm>
              <a:off x="890587" y="1554162"/>
              <a:ext cx="190500" cy="190500"/>
            </a:xfrm>
            <a:custGeom>
              <a:pathLst>
                <a:path extrusionOk="0" h="120000" w="120000">
                  <a:moveTo>
                    <a:pt x="60000" y="120000"/>
                  </a:moveTo>
                  <a:cubicBezTo>
                    <a:pt x="27000" y="120000"/>
                    <a:pt x="0" y="93000"/>
                    <a:pt x="0" y="60000"/>
                  </a:cubicBezTo>
                  <a:cubicBezTo>
                    <a:pt x="0" y="27000"/>
                    <a:pt x="27000" y="0"/>
                    <a:pt x="60000" y="0"/>
                  </a:cubicBezTo>
                  <a:cubicBezTo>
                    <a:pt x="93000" y="0"/>
                    <a:pt x="120000" y="27000"/>
                    <a:pt x="120000" y="60000"/>
                  </a:cubicBezTo>
                  <a:cubicBezTo>
                    <a:pt x="120000" y="93000"/>
                    <a:pt x="93000" y="120000"/>
                    <a:pt x="60000" y="120000"/>
                  </a:cubicBezTo>
                  <a:close/>
                  <a:moveTo>
                    <a:pt x="60000" y="12000"/>
                  </a:moveTo>
                  <a:cubicBezTo>
                    <a:pt x="33000" y="12000"/>
                    <a:pt x="12000" y="33000"/>
                    <a:pt x="12000" y="60000"/>
                  </a:cubicBezTo>
                  <a:cubicBezTo>
                    <a:pt x="12000" y="84000"/>
                    <a:pt x="33000" y="108000"/>
                    <a:pt x="60000" y="108000"/>
                  </a:cubicBezTo>
                  <a:cubicBezTo>
                    <a:pt x="87000" y="108000"/>
                    <a:pt x="108000" y="84000"/>
                    <a:pt x="108000" y="60000"/>
                  </a:cubicBezTo>
                  <a:cubicBezTo>
                    <a:pt x="108000" y="33000"/>
                    <a:pt x="87000" y="12000"/>
                    <a:pt x="60000" y="1200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6" name="Shape 76"/>
            <p:cNvSpPr/>
            <p:nvPr/>
          </p:nvSpPr>
          <p:spPr>
            <a:xfrm>
              <a:off x="738187" y="5622925"/>
              <a:ext cx="338137" cy="1216024"/>
            </a:xfrm>
            <a:custGeom>
              <a:pathLst>
                <a:path extrusionOk="0" h="120000" w="120000">
                  <a:moveTo>
                    <a:pt x="119999" y="120000"/>
                  </a:moveTo>
                  <a:lnTo>
                    <a:pt x="109859" y="120000"/>
                  </a:lnTo>
                  <a:lnTo>
                    <a:pt x="109859" y="72689"/>
                  </a:lnTo>
                  <a:lnTo>
                    <a:pt x="0" y="939"/>
                  </a:lnTo>
                  <a:lnTo>
                    <a:pt x="6760" y="0"/>
                  </a:lnTo>
                  <a:lnTo>
                    <a:pt x="119999" y="72219"/>
                  </a:lnTo>
                  <a:lnTo>
                    <a:pt x="119999" y="12000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77" name="Shape 77"/>
            <p:cNvSpPr/>
            <p:nvPr/>
          </p:nvSpPr>
          <p:spPr>
            <a:xfrm>
              <a:off x="647700" y="5480050"/>
              <a:ext cx="157162" cy="157162"/>
            </a:xfrm>
            <a:custGeom>
              <a:pathLst>
                <a:path extrusionOk="0" h="120000" w="120000">
                  <a:moveTo>
                    <a:pt x="61818" y="120000"/>
                  </a:moveTo>
                  <a:cubicBezTo>
                    <a:pt x="29090" y="120000"/>
                    <a:pt x="0" y="94545"/>
                    <a:pt x="0" y="61818"/>
                  </a:cubicBezTo>
                  <a:cubicBezTo>
                    <a:pt x="0" y="29090"/>
                    <a:pt x="29090" y="0"/>
                    <a:pt x="61818" y="0"/>
                  </a:cubicBezTo>
                  <a:cubicBezTo>
                    <a:pt x="94545" y="0"/>
                    <a:pt x="120000" y="29090"/>
                    <a:pt x="120000" y="61818"/>
                  </a:cubicBezTo>
                  <a:cubicBezTo>
                    <a:pt x="120000" y="94545"/>
                    <a:pt x="94545" y="120000"/>
                    <a:pt x="61818" y="120000"/>
                  </a:cubicBezTo>
                  <a:close/>
                  <a:moveTo>
                    <a:pt x="61818" y="14545"/>
                  </a:moveTo>
                  <a:cubicBezTo>
                    <a:pt x="36363" y="14545"/>
                    <a:pt x="14545" y="36363"/>
                    <a:pt x="14545" y="61818"/>
                  </a:cubicBezTo>
                  <a:cubicBezTo>
                    <a:pt x="14545" y="87272"/>
                    <a:pt x="36363" y="105454"/>
                    <a:pt x="61818" y="105454"/>
                  </a:cubicBezTo>
                  <a:cubicBezTo>
                    <a:pt x="83636" y="105454"/>
                    <a:pt x="105454" y="87272"/>
                    <a:pt x="105454" y="61818"/>
                  </a:cubicBezTo>
                  <a:cubicBezTo>
                    <a:pt x="105454" y="36363"/>
                    <a:pt x="83636" y="14545"/>
                    <a:pt x="61818" y="14545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8" name="Shape 78"/>
            <p:cNvSpPr/>
            <p:nvPr/>
          </p:nvSpPr>
          <p:spPr>
            <a:xfrm>
              <a:off x="66675" y="903287"/>
              <a:ext cx="190500" cy="190500"/>
            </a:xfrm>
            <a:custGeom>
              <a:pathLst>
                <a:path extrusionOk="0" h="120000" w="120000">
                  <a:moveTo>
                    <a:pt x="60000" y="120000"/>
                  </a:moveTo>
                  <a:cubicBezTo>
                    <a:pt x="27000" y="120000"/>
                    <a:pt x="0" y="93000"/>
                    <a:pt x="0" y="60000"/>
                  </a:cubicBezTo>
                  <a:cubicBezTo>
                    <a:pt x="0" y="27000"/>
                    <a:pt x="27000" y="0"/>
                    <a:pt x="60000" y="0"/>
                  </a:cubicBezTo>
                  <a:cubicBezTo>
                    <a:pt x="96000" y="0"/>
                    <a:pt x="120000" y="27000"/>
                    <a:pt x="120000" y="60000"/>
                  </a:cubicBezTo>
                  <a:cubicBezTo>
                    <a:pt x="120000" y="93000"/>
                    <a:pt x="96000" y="120000"/>
                    <a:pt x="60000" y="120000"/>
                  </a:cubicBezTo>
                  <a:close/>
                  <a:moveTo>
                    <a:pt x="60000" y="12000"/>
                  </a:moveTo>
                  <a:cubicBezTo>
                    <a:pt x="36000" y="12000"/>
                    <a:pt x="12000" y="36000"/>
                    <a:pt x="12000" y="60000"/>
                  </a:cubicBezTo>
                  <a:cubicBezTo>
                    <a:pt x="12000" y="87000"/>
                    <a:pt x="36000" y="108000"/>
                    <a:pt x="60000" y="108000"/>
                  </a:cubicBezTo>
                  <a:cubicBezTo>
                    <a:pt x="87000" y="108000"/>
                    <a:pt x="108000" y="87000"/>
                    <a:pt x="108000" y="60000"/>
                  </a:cubicBezTo>
                  <a:cubicBezTo>
                    <a:pt x="108000" y="36000"/>
                    <a:pt x="87000" y="12000"/>
                    <a:pt x="60000" y="1200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9" name="Shape 79"/>
            <p:cNvSpPr/>
            <p:nvPr/>
          </p:nvSpPr>
          <p:spPr>
            <a:xfrm>
              <a:off x="0" y="3897312"/>
              <a:ext cx="133349" cy="266699"/>
            </a:xfrm>
            <a:custGeom>
              <a:pathLst>
                <a:path extrusionOk="0" h="120000" w="120000">
                  <a:moveTo>
                    <a:pt x="98571" y="120000"/>
                  </a:moveTo>
                  <a:lnTo>
                    <a:pt x="0" y="4285"/>
                  </a:lnTo>
                  <a:lnTo>
                    <a:pt x="17142" y="0"/>
                  </a:lnTo>
                  <a:lnTo>
                    <a:pt x="120000" y="115714"/>
                  </a:lnTo>
                  <a:lnTo>
                    <a:pt x="98571" y="12000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80" name="Shape 80"/>
            <p:cNvSpPr/>
            <p:nvPr/>
          </p:nvSpPr>
          <p:spPr>
            <a:xfrm>
              <a:off x="66675" y="4149725"/>
              <a:ext cx="190500" cy="188913"/>
            </a:xfrm>
            <a:custGeom>
              <a:pathLst>
                <a:path extrusionOk="0" h="120000" w="120000">
                  <a:moveTo>
                    <a:pt x="60000" y="120000"/>
                  </a:moveTo>
                  <a:cubicBezTo>
                    <a:pt x="27000" y="120000"/>
                    <a:pt x="0" y="93000"/>
                    <a:pt x="0" y="60000"/>
                  </a:cubicBezTo>
                  <a:cubicBezTo>
                    <a:pt x="0" y="27000"/>
                    <a:pt x="27000" y="0"/>
                    <a:pt x="60000" y="0"/>
                  </a:cubicBezTo>
                  <a:cubicBezTo>
                    <a:pt x="93000" y="0"/>
                    <a:pt x="120000" y="27000"/>
                    <a:pt x="120000" y="60000"/>
                  </a:cubicBezTo>
                  <a:cubicBezTo>
                    <a:pt x="120000" y="93000"/>
                    <a:pt x="93000" y="120000"/>
                    <a:pt x="60000" y="120000"/>
                  </a:cubicBezTo>
                  <a:close/>
                  <a:moveTo>
                    <a:pt x="60000" y="12000"/>
                  </a:moveTo>
                  <a:cubicBezTo>
                    <a:pt x="33000" y="12000"/>
                    <a:pt x="12000" y="33000"/>
                    <a:pt x="12000" y="60000"/>
                  </a:cubicBezTo>
                  <a:cubicBezTo>
                    <a:pt x="12000" y="84000"/>
                    <a:pt x="33000" y="108000"/>
                    <a:pt x="60000" y="108000"/>
                  </a:cubicBezTo>
                  <a:cubicBezTo>
                    <a:pt x="87000" y="108000"/>
                    <a:pt x="108000" y="84000"/>
                    <a:pt x="108000" y="60000"/>
                  </a:cubicBezTo>
                  <a:cubicBezTo>
                    <a:pt x="108000" y="33000"/>
                    <a:pt x="87000" y="12000"/>
                    <a:pt x="60000" y="1200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1" name="Shape 81"/>
            <p:cNvSpPr/>
            <p:nvPr/>
          </p:nvSpPr>
          <p:spPr>
            <a:xfrm>
              <a:off x="0" y="1644650"/>
              <a:ext cx="133349" cy="269874"/>
            </a:xfrm>
            <a:custGeom>
              <a:pathLst>
                <a:path extrusionOk="0" h="120000" w="120000">
                  <a:moveTo>
                    <a:pt x="17142" y="120000"/>
                  </a:moveTo>
                  <a:lnTo>
                    <a:pt x="0" y="115764"/>
                  </a:lnTo>
                  <a:lnTo>
                    <a:pt x="98571" y="0"/>
                  </a:lnTo>
                  <a:lnTo>
                    <a:pt x="120000" y="4235"/>
                  </a:lnTo>
                  <a:lnTo>
                    <a:pt x="17142" y="12000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82" name="Shape 82"/>
            <p:cNvSpPr/>
            <p:nvPr/>
          </p:nvSpPr>
          <p:spPr>
            <a:xfrm>
              <a:off x="66675" y="1468437"/>
              <a:ext cx="190500" cy="190500"/>
            </a:xfrm>
            <a:custGeom>
              <a:pathLst>
                <a:path extrusionOk="0" h="120000" w="120000">
                  <a:moveTo>
                    <a:pt x="60000" y="120000"/>
                  </a:moveTo>
                  <a:cubicBezTo>
                    <a:pt x="27000" y="120000"/>
                    <a:pt x="0" y="93000"/>
                    <a:pt x="0" y="60000"/>
                  </a:cubicBezTo>
                  <a:cubicBezTo>
                    <a:pt x="0" y="27000"/>
                    <a:pt x="27000" y="0"/>
                    <a:pt x="60000" y="0"/>
                  </a:cubicBezTo>
                  <a:cubicBezTo>
                    <a:pt x="93000" y="0"/>
                    <a:pt x="120000" y="27000"/>
                    <a:pt x="120000" y="60000"/>
                  </a:cubicBezTo>
                  <a:cubicBezTo>
                    <a:pt x="120000" y="93000"/>
                    <a:pt x="93000" y="120000"/>
                    <a:pt x="60000" y="120000"/>
                  </a:cubicBezTo>
                  <a:close/>
                  <a:moveTo>
                    <a:pt x="60000" y="12000"/>
                  </a:moveTo>
                  <a:cubicBezTo>
                    <a:pt x="33000" y="12000"/>
                    <a:pt x="12000" y="33000"/>
                    <a:pt x="12000" y="60000"/>
                  </a:cubicBezTo>
                  <a:cubicBezTo>
                    <a:pt x="12000" y="84000"/>
                    <a:pt x="33000" y="108000"/>
                    <a:pt x="60000" y="108000"/>
                  </a:cubicBezTo>
                  <a:cubicBezTo>
                    <a:pt x="87000" y="108000"/>
                    <a:pt x="108000" y="84000"/>
                    <a:pt x="108000" y="60000"/>
                  </a:cubicBezTo>
                  <a:cubicBezTo>
                    <a:pt x="108000" y="33000"/>
                    <a:pt x="87000" y="12000"/>
                    <a:pt x="60000" y="1200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3" name="Shape 83"/>
            <p:cNvSpPr/>
            <p:nvPr/>
          </p:nvSpPr>
          <p:spPr>
            <a:xfrm>
              <a:off x="695325" y="4763"/>
              <a:ext cx="309562" cy="1558924"/>
            </a:xfrm>
            <a:custGeom>
              <a:pathLst>
                <a:path extrusionOk="0" h="120000" w="120000">
                  <a:moveTo>
                    <a:pt x="120000" y="120000"/>
                  </a:moveTo>
                  <a:lnTo>
                    <a:pt x="108923" y="120000"/>
                  </a:lnTo>
                  <a:lnTo>
                    <a:pt x="108923" y="98370"/>
                  </a:lnTo>
                  <a:lnTo>
                    <a:pt x="0" y="76863"/>
                  </a:lnTo>
                  <a:lnTo>
                    <a:pt x="0" y="0"/>
                  </a:lnTo>
                  <a:lnTo>
                    <a:pt x="11076" y="0"/>
                  </a:lnTo>
                  <a:lnTo>
                    <a:pt x="11076" y="76130"/>
                  </a:lnTo>
                  <a:lnTo>
                    <a:pt x="120000" y="97270"/>
                  </a:lnTo>
                  <a:lnTo>
                    <a:pt x="120000" y="12000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84" name="Shape 84"/>
            <p:cNvSpPr/>
            <p:nvPr/>
          </p:nvSpPr>
          <p:spPr>
            <a:xfrm>
              <a:off x="57150" y="4881562"/>
              <a:ext cx="190500" cy="188913"/>
            </a:xfrm>
            <a:custGeom>
              <a:pathLst>
                <a:path extrusionOk="0" h="120000" w="120000">
                  <a:moveTo>
                    <a:pt x="60000" y="120000"/>
                  </a:moveTo>
                  <a:cubicBezTo>
                    <a:pt x="27000" y="120000"/>
                    <a:pt x="0" y="93000"/>
                    <a:pt x="0" y="60000"/>
                  </a:cubicBezTo>
                  <a:cubicBezTo>
                    <a:pt x="0" y="27000"/>
                    <a:pt x="27000" y="0"/>
                    <a:pt x="60000" y="0"/>
                  </a:cubicBezTo>
                  <a:cubicBezTo>
                    <a:pt x="93000" y="0"/>
                    <a:pt x="120000" y="27000"/>
                    <a:pt x="120000" y="60000"/>
                  </a:cubicBezTo>
                  <a:cubicBezTo>
                    <a:pt x="120000" y="93000"/>
                    <a:pt x="93000" y="120000"/>
                    <a:pt x="60000" y="120000"/>
                  </a:cubicBezTo>
                  <a:close/>
                  <a:moveTo>
                    <a:pt x="60000" y="12000"/>
                  </a:moveTo>
                  <a:cubicBezTo>
                    <a:pt x="36000" y="12000"/>
                    <a:pt x="12000" y="33000"/>
                    <a:pt x="12000" y="60000"/>
                  </a:cubicBezTo>
                  <a:cubicBezTo>
                    <a:pt x="12000" y="87000"/>
                    <a:pt x="36000" y="108000"/>
                    <a:pt x="60000" y="108000"/>
                  </a:cubicBezTo>
                  <a:cubicBezTo>
                    <a:pt x="87000" y="108000"/>
                    <a:pt x="108000" y="87000"/>
                    <a:pt x="108000" y="60000"/>
                  </a:cubicBezTo>
                  <a:cubicBezTo>
                    <a:pt x="108000" y="33000"/>
                    <a:pt x="87000" y="12000"/>
                    <a:pt x="60000" y="1200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5" name="Shape 85"/>
            <p:cNvSpPr/>
            <p:nvPr/>
          </p:nvSpPr>
          <p:spPr>
            <a:xfrm>
              <a:off x="138113" y="5060950"/>
              <a:ext cx="304799" cy="1778000"/>
            </a:xfrm>
            <a:custGeom>
              <a:pathLst>
                <a:path extrusionOk="0" h="120000" w="120000">
                  <a:moveTo>
                    <a:pt x="120000" y="120000"/>
                  </a:moveTo>
                  <a:lnTo>
                    <a:pt x="110625" y="120000"/>
                  </a:lnTo>
                  <a:lnTo>
                    <a:pt x="110625" y="38571"/>
                  </a:lnTo>
                  <a:lnTo>
                    <a:pt x="0" y="19607"/>
                  </a:lnTo>
                  <a:lnTo>
                    <a:pt x="0" y="0"/>
                  </a:lnTo>
                  <a:lnTo>
                    <a:pt x="9375" y="0"/>
                  </a:lnTo>
                  <a:lnTo>
                    <a:pt x="9375" y="18964"/>
                  </a:lnTo>
                  <a:lnTo>
                    <a:pt x="120000" y="37928"/>
                  </a:lnTo>
                  <a:lnTo>
                    <a:pt x="120000" y="12000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86" name="Shape 86"/>
            <p:cNvSpPr/>
            <p:nvPr/>
          </p:nvSpPr>
          <p:spPr>
            <a:xfrm>
              <a:off x="561975" y="6430962"/>
              <a:ext cx="190500" cy="188913"/>
            </a:xfrm>
            <a:custGeom>
              <a:pathLst>
                <a:path extrusionOk="0" h="120000" w="120000">
                  <a:moveTo>
                    <a:pt x="60000" y="120000"/>
                  </a:moveTo>
                  <a:cubicBezTo>
                    <a:pt x="27000" y="120000"/>
                    <a:pt x="0" y="93000"/>
                    <a:pt x="0" y="60000"/>
                  </a:cubicBezTo>
                  <a:cubicBezTo>
                    <a:pt x="0" y="27000"/>
                    <a:pt x="27000" y="0"/>
                    <a:pt x="60000" y="0"/>
                  </a:cubicBezTo>
                  <a:cubicBezTo>
                    <a:pt x="93000" y="0"/>
                    <a:pt x="120000" y="27000"/>
                    <a:pt x="120000" y="60000"/>
                  </a:cubicBezTo>
                  <a:cubicBezTo>
                    <a:pt x="120000" y="93000"/>
                    <a:pt x="93000" y="120000"/>
                    <a:pt x="60000" y="120000"/>
                  </a:cubicBezTo>
                  <a:close/>
                  <a:moveTo>
                    <a:pt x="60000" y="12000"/>
                  </a:moveTo>
                  <a:cubicBezTo>
                    <a:pt x="36000" y="12000"/>
                    <a:pt x="12000" y="33000"/>
                    <a:pt x="12000" y="60000"/>
                  </a:cubicBezTo>
                  <a:cubicBezTo>
                    <a:pt x="12000" y="87000"/>
                    <a:pt x="36000" y="108000"/>
                    <a:pt x="60000" y="108000"/>
                  </a:cubicBezTo>
                  <a:cubicBezTo>
                    <a:pt x="87000" y="108000"/>
                    <a:pt x="108000" y="87000"/>
                    <a:pt x="108000" y="60000"/>
                  </a:cubicBezTo>
                  <a:cubicBezTo>
                    <a:pt x="108000" y="33000"/>
                    <a:pt x="87000" y="12000"/>
                    <a:pt x="60000" y="1200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7" name="Shape 87"/>
            <p:cNvSpPr/>
            <p:nvPr/>
          </p:nvSpPr>
          <p:spPr>
            <a:xfrm>
              <a:off x="642937" y="6610350"/>
              <a:ext cx="23813" cy="242887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8" name="Shape 88"/>
            <p:cNvSpPr/>
            <p:nvPr/>
          </p:nvSpPr>
          <p:spPr>
            <a:xfrm>
              <a:off x="76200" y="6430962"/>
              <a:ext cx="190500" cy="188913"/>
            </a:xfrm>
            <a:custGeom>
              <a:pathLst>
                <a:path extrusionOk="0" h="120000" w="120000">
                  <a:moveTo>
                    <a:pt x="60000" y="120000"/>
                  </a:moveTo>
                  <a:cubicBezTo>
                    <a:pt x="27000" y="120000"/>
                    <a:pt x="0" y="93000"/>
                    <a:pt x="0" y="60000"/>
                  </a:cubicBezTo>
                  <a:cubicBezTo>
                    <a:pt x="0" y="27000"/>
                    <a:pt x="27000" y="0"/>
                    <a:pt x="60000" y="0"/>
                  </a:cubicBezTo>
                  <a:cubicBezTo>
                    <a:pt x="96000" y="0"/>
                    <a:pt x="120000" y="27000"/>
                    <a:pt x="120000" y="60000"/>
                  </a:cubicBezTo>
                  <a:cubicBezTo>
                    <a:pt x="120000" y="93000"/>
                    <a:pt x="96000" y="120000"/>
                    <a:pt x="60000" y="120000"/>
                  </a:cubicBezTo>
                  <a:close/>
                  <a:moveTo>
                    <a:pt x="60000" y="12000"/>
                  </a:moveTo>
                  <a:cubicBezTo>
                    <a:pt x="36000" y="12000"/>
                    <a:pt x="12000" y="33000"/>
                    <a:pt x="12000" y="60000"/>
                  </a:cubicBezTo>
                  <a:cubicBezTo>
                    <a:pt x="12000" y="87000"/>
                    <a:pt x="36000" y="108000"/>
                    <a:pt x="60000" y="108000"/>
                  </a:cubicBezTo>
                  <a:cubicBezTo>
                    <a:pt x="87000" y="108000"/>
                    <a:pt x="108000" y="87000"/>
                    <a:pt x="108000" y="60000"/>
                  </a:cubicBezTo>
                  <a:cubicBezTo>
                    <a:pt x="108000" y="33000"/>
                    <a:pt x="87000" y="12000"/>
                    <a:pt x="60000" y="1200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9" name="Shape 89"/>
            <p:cNvSpPr/>
            <p:nvPr/>
          </p:nvSpPr>
          <p:spPr>
            <a:xfrm>
              <a:off x="0" y="5978525"/>
              <a:ext cx="190500" cy="461962"/>
            </a:xfrm>
            <a:custGeom>
              <a:pathLst>
                <a:path extrusionOk="0" h="120000" w="120000">
                  <a:moveTo>
                    <a:pt x="120000" y="120000"/>
                  </a:moveTo>
                  <a:lnTo>
                    <a:pt x="105000" y="120000"/>
                  </a:lnTo>
                  <a:lnTo>
                    <a:pt x="105000" y="47010"/>
                  </a:lnTo>
                  <a:lnTo>
                    <a:pt x="0" y="3711"/>
                  </a:lnTo>
                  <a:lnTo>
                    <a:pt x="12000" y="0"/>
                  </a:lnTo>
                  <a:lnTo>
                    <a:pt x="120000" y="44536"/>
                  </a:lnTo>
                  <a:lnTo>
                    <a:pt x="120000" y="12000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0" name="Shape 90"/>
            <p:cNvSpPr/>
            <p:nvPr/>
          </p:nvSpPr>
          <p:spPr>
            <a:xfrm>
              <a:off x="1014412" y="1801813"/>
              <a:ext cx="214312" cy="755649"/>
            </a:xfrm>
            <a:custGeom>
              <a:pathLst>
                <a:path extrusionOk="0" h="120000" w="120000">
                  <a:moveTo>
                    <a:pt x="10666" y="120000"/>
                  </a:moveTo>
                  <a:lnTo>
                    <a:pt x="0" y="120000"/>
                  </a:lnTo>
                  <a:lnTo>
                    <a:pt x="0" y="32268"/>
                  </a:lnTo>
                  <a:lnTo>
                    <a:pt x="112000" y="0"/>
                  </a:lnTo>
                  <a:lnTo>
                    <a:pt x="120000" y="2268"/>
                  </a:lnTo>
                  <a:lnTo>
                    <a:pt x="10666" y="33025"/>
                  </a:lnTo>
                  <a:lnTo>
                    <a:pt x="10666" y="12000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1" name="Shape 91"/>
            <p:cNvSpPr/>
            <p:nvPr/>
          </p:nvSpPr>
          <p:spPr>
            <a:xfrm>
              <a:off x="938212" y="2547938"/>
              <a:ext cx="166688" cy="160337"/>
            </a:xfrm>
            <a:custGeom>
              <a:pathLst>
                <a:path extrusionOk="0" h="120000" w="120000">
                  <a:moveTo>
                    <a:pt x="61714" y="120000"/>
                  </a:moveTo>
                  <a:cubicBezTo>
                    <a:pt x="27428" y="120000"/>
                    <a:pt x="0" y="91764"/>
                    <a:pt x="0" y="60000"/>
                  </a:cubicBezTo>
                  <a:cubicBezTo>
                    <a:pt x="0" y="24705"/>
                    <a:pt x="27428" y="0"/>
                    <a:pt x="61714" y="0"/>
                  </a:cubicBezTo>
                  <a:cubicBezTo>
                    <a:pt x="92571" y="0"/>
                    <a:pt x="120000" y="24705"/>
                    <a:pt x="120000" y="60000"/>
                  </a:cubicBezTo>
                  <a:cubicBezTo>
                    <a:pt x="120000" y="91764"/>
                    <a:pt x="92571" y="120000"/>
                    <a:pt x="61714" y="120000"/>
                  </a:cubicBezTo>
                  <a:close/>
                  <a:moveTo>
                    <a:pt x="61714" y="14117"/>
                  </a:moveTo>
                  <a:cubicBezTo>
                    <a:pt x="34285" y="14117"/>
                    <a:pt x="13714" y="35294"/>
                    <a:pt x="13714" y="60000"/>
                  </a:cubicBezTo>
                  <a:cubicBezTo>
                    <a:pt x="13714" y="84705"/>
                    <a:pt x="34285" y="105882"/>
                    <a:pt x="61714" y="105882"/>
                  </a:cubicBezTo>
                  <a:cubicBezTo>
                    <a:pt x="85714" y="105882"/>
                    <a:pt x="106285" y="84705"/>
                    <a:pt x="106285" y="60000"/>
                  </a:cubicBezTo>
                  <a:cubicBezTo>
                    <a:pt x="106285" y="35294"/>
                    <a:pt x="85714" y="14117"/>
                    <a:pt x="61714" y="14117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2" name="Shape 92"/>
            <p:cNvSpPr/>
            <p:nvPr/>
          </p:nvSpPr>
          <p:spPr>
            <a:xfrm>
              <a:off x="595312" y="4763"/>
              <a:ext cx="638174" cy="4025899"/>
            </a:xfrm>
            <a:custGeom>
              <a:pathLst>
                <a:path extrusionOk="0" h="120000" w="120000">
                  <a:moveTo>
                    <a:pt x="120000" y="120000"/>
                  </a:moveTo>
                  <a:lnTo>
                    <a:pt x="115522" y="120000"/>
                  </a:lnTo>
                  <a:lnTo>
                    <a:pt x="115522" y="109353"/>
                  </a:lnTo>
                  <a:lnTo>
                    <a:pt x="0" y="91088"/>
                  </a:lnTo>
                  <a:lnTo>
                    <a:pt x="0" y="0"/>
                  </a:lnTo>
                  <a:lnTo>
                    <a:pt x="4477" y="0"/>
                  </a:lnTo>
                  <a:lnTo>
                    <a:pt x="4477" y="90662"/>
                  </a:lnTo>
                  <a:lnTo>
                    <a:pt x="120000" y="108927"/>
                  </a:lnTo>
                  <a:lnTo>
                    <a:pt x="120000" y="12000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3" name="Shape 93"/>
            <p:cNvSpPr/>
            <p:nvPr/>
          </p:nvSpPr>
          <p:spPr>
            <a:xfrm>
              <a:off x="1223962" y="1382712"/>
              <a:ext cx="142875" cy="476249"/>
            </a:xfrm>
            <a:custGeom>
              <a:pathLst>
                <a:path extrusionOk="0" h="120000" w="120000">
                  <a:moveTo>
                    <a:pt x="120000" y="120000"/>
                  </a:moveTo>
                  <a:lnTo>
                    <a:pt x="104000" y="120000"/>
                  </a:lnTo>
                  <a:lnTo>
                    <a:pt x="104000" y="33600"/>
                  </a:lnTo>
                  <a:lnTo>
                    <a:pt x="0" y="3600"/>
                  </a:lnTo>
                  <a:lnTo>
                    <a:pt x="12000" y="0"/>
                  </a:lnTo>
                  <a:lnTo>
                    <a:pt x="120000" y="32400"/>
                  </a:lnTo>
                  <a:lnTo>
                    <a:pt x="120000" y="12000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4" name="Shape 94"/>
            <p:cNvSpPr/>
            <p:nvPr/>
          </p:nvSpPr>
          <p:spPr>
            <a:xfrm>
              <a:off x="1300162" y="1849438"/>
              <a:ext cx="109537" cy="107949"/>
            </a:xfrm>
            <a:custGeom>
              <a:pathLst>
                <a:path extrusionOk="0" h="120000" w="120000">
                  <a:moveTo>
                    <a:pt x="62608" y="120000"/>
                  </a:moveTo>
                  <a:cubicBezTo>
                    <a:pt x="26086" y="120000"/>
                    <a:pt x="0" y="93913"/>
                    <a:pt x="0" y="62608"/>
                  </a:cubicBezTo>
                  <a:cubicBezTo>
                    <a:pt x="0" y="26086"/>
                    <a:pt x="26086" y="0"/>
                    <a:pt x="62608" y="0"/>
                  </a:cubicBezTo>
                  <a:cubicBezTo>
                    <a:pt x="93913" y="0"/>
                    <a:pt x="120000" y="26086"/>
                    <a:pt x="120000" y="62608"/>
                  </a:cubicBezTo>
                  <a:cubicBezTo>
                    <a:pt x="120000" y="93913"/>
                    <a:pt x="93913" y="120000"/>
                    <a:pt x="62608" y="120000"/>
                  </a:cubicBezTo>
                  <a:close/>
                  <a:moveTo>
                    <a:pt x="62608" y="20869"/>
                  </a:moveTo>
                  <a:cubicBezTo>
                    <a:pt x="41739" y="20869"/>
                    <a:pt x="20869" y="41739"/>
                    <a:pt x="20869" y="62608"/>
                  </a:cubicBezTo>
                  <a:cubicBezTo>
                    <a:pt x="20869" y="83478"/>
                    <a:pt x="41739" y="99130"/>
                    <a:pt x="62608" y="99130"/>
                  </a:cubicBezTo>
                  <a:cubicBezTo>
                    <a:pt x="83478" y="99130"/>
                    <a:pt x="99130" y="83478"/>
                    <a:pt x="99130" y="62608"/>
                  </a:cubicBezTo>
                  <a:cubicBezTo>
                    <a:pt x="99130" y="41739"/>
                    <a:pt x="83478" y="20869"/>
                    <a:pt x="62608" y="20869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5" name="Shape 95"/>
            <p:cNvSpPr/>
            <p:nvPr/>
          </p:nvSpPr>
          <p:spPr>
            <a:xfrm>
              <a:off x="280987" y="3417887"/>
              <a:ext cx="142875" cy="474663"/>
            </a:xfrm>
            <a:custGeom>
              <a:pathLst>
                <a:path extrusionOk="0" h="120000" w="120000">
                  <a:moveTo>
                    <a:pt x="16000" y="120000"/>
                  </a:moveTo>
                  <a:lnTo>
                    <a:pt x="0" y="120000"/>
                  </a:lnTo>
                  <a:lnTo>
                    <a:pt x="0" y="32107"/>
                  </a:lnTo>
                  <a:lnTo>
                    <a:pt x="108000" y="0"/>
                  </a:lnTo>
                  <a:lnTo>
                    <a:pt x="120000" y="3210"/>
                  </a:lnTo>
                  <a:lnTo>
                    <a:pt x="16000" y="33311"/>
                  </a:lnTo>
                  <a:lnTo>
                    <a:pt x="16000" y="12000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6" name="Shape 96"/>
            <p:cNvSpPr/>
            <p:nvPr/>
          </p:nvSpPr>
          <p:spPr>
            <a:xfrm>
              <a:off x="238125" y="3883025"/>
              <a:ext cx="109537" cy="109537"/>
            </a:xfrm>
            <a:custGeom>
              <a:pathLst>
                <a:path extrusionOk="0" h="120000" w="120000">
                  <a:moveTo>
                    <a:pt x="57391" y="120000"/>
                  </a:moveTo>
                  <a:cubicBezTo>
                    <a:pt x="26086" y="120000"/>
                    <a:pt x="0" y="93913"/>
                    <a:pt x="0" y="62608"/>
                  </a:cubicBezTo>
                  <a:cubicBezTo>
                    <a:pt x="0" y="26086"/>
                    <a:pt x="26086" y="0"/>
                    <a:pt x="57391" y="0"/>
                  </a:cubicBezTo>
                  <a:cubicBezTo>
                    <a:pt x="88695" y="0"/>
                    <a:pt x="120000" y="26086"/>
                    <a:pt x="120000" y="62608"/>
                  </a:cubicBezTo>
                  <a:cubicBezTo>
                    <a:pt x="120000" y="93913"/>
                    <a:pt x="88695" y="120000"/>
                    <a:pt x="57391" y="120000"/>
                  </a:cubicBezTo>
                  <a:close/>
                  <a:moveTo>
                    <a:pt x="57391" y="20869"/>
                  </a:moveTo>
                  <a:cubicBezTo>
                    <a:pt x="36521" y="20869"/>
                    <a:pt x="20869" y="41739"/>
                    <a:pt x="20869" y="62608"/>
                  </a:cubicBezTo>
                  <a:cubicBezTo>
                    <a:pt x="20869" y="83478"/>
                    <a:pt x="36521" y="99130"/>
                    <a:pt x="57391" y="99130"/>
                  </a:cubicBezTo>
                  <a:cubicBezTo>
                    <a:pt x="78260" y="99130"/>
                    <a:pt x="99130" y="83478"/>
                    <a:pt x="99130" y="62608"/>
                  </a:cubicBezTo>
                  <a:cubicBezTo>
                    <a:pt x="99130" y="41739"/>
                    <a:pt x="78260" y="20869"/>
                    <a:pt x="57391" y="20869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7" name="Shape 97"/>
            <p:cNvSpPr/>
            <p:nvPr/>
          </p:nvSpPr>
          <p:spPr>
            <a:xfrm>
              <a:off x="4763" y="2166938"/>
              <a:ext cx="114300" cy="452438"/>
            </a:xfrm>
            <a:custGeom>
              <a:pathLst>
                <a:path extrusionOk="0" h="120000" w="120000">
                  <a:moveTo>
                    <a:pt x="10000" y="119999"/>
                  </a:moveTo>
                  <a:lnTo>
                    <a:pt x="0" y="116210"/>
                  </a:lnTo>
                  <a:lnTo>
                    <a:pt x="100000" y="90947"/>
                  </a:lnTo>
                  <a:lnTo>
                    <a:pt x="100000" y="0"/>
                  </a:lnTo>
                  <a:lnTo>
                    <a:pt x="120000" y="0"/>
                  </a:lnTo>
                  <a:lnTo>
                    <a:pt x="120000" y="93473"/>
                  </a:lnTo>
                  <a:lnTo>
                    <a:pt x="10000" y="119999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8" name="Shape 98"/>
            <p:cNvSpPr/>
            <p:nvPr/>
          </p:nvSpPr>
          <p:spPr>
            <a:xfrm>
              <a:off x="52388" y="2066925"/>
              <a:ext cx="109537" cy="109537"/>
            </a:xfrm>
            <a:custGeom>
              <a:pathLst>
                <a:path extrusionOk="0" h="120000" w="120000">
                  <a:moveTo>
                    <a:pt x="62608" y="120000"/>
                  </a:moveTo>
                  <a:cubicBezTo>
                    <a:pt x="26086" y="120000"/>
                    <a:pt x="0" y="93913"/>
                    <a:pt x="0" y="62608"/>
                  </a:cubicBezTo>
                  <a:cubicBezTo>
                    <a:pt x="0" y="26086"/>
                    <a:pt x="26086" y="0"/>
                    <a:pt x="62608" y="0"/>
                  </a:cubicBezTo>
                  <a:cubicBezTo>
                    <a:pt x="93913" y="0"/>
                    <a:pt x="120000" y="26086"/>
                    <a:pt x="120000" y="62608"/>
                  </a:cubicBezTo>
                  <a:cubicBezTo>
                    <a:pt x="120000" y="93913"/>
                    <a:pt x="93913" y="120000"/>
                    <a:pt x="62608" y="120000"/>
                  </a:cubicBezTo>
                  <a:close/>
                  <a:moveTo>
                    <a:pt x="62608" y="20869"/>
                  </a:moveTo>
                  <a:cubicBezTo>
                    <a:pt x="41739" y="20869"/>
                    <a:pt x="20869" y="41739"/>
                    <a:pt x="20869" y="62608"/>
                  </a:cubicBezTo>
                  <a:cubicBezTo>
                    <a:pt x="20869" y="83478"/>
                    <a:pt x="41739" y="99130"/>
                    <a:pt x="62608" y="99130"/>
                  </a:cubicBezTo>
                  <a:cubicBezTo>
                    <a:pt x="83478" y="99130"/>
                    <a:pt x="99130" y="83478"/>
                    <a:pt x="99130" y="62608"/>
                  </a:cubicBezTo>
                  <a:cubicBezTo>
                    <a:pt x="99130" y="41739"/>
                    <a:pt x="83478" y="20869"/>
                    <a:pt x="62608" y="20869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9" name="Shape 99"/>
            <p:cNvSpPr/>
            <p:nvPr/>
          </p:nvSpPr>
          <p:spPr>
            <a:xfrm>
              <a:off x="1228725" y="4662487"/>
              <a:ext cx="23813" cy="2181224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0" name="Shape 100"/>
            <p:cNvSpPr/>
            <p:nvPr/>
          </p:nvSpPr>
          <p:spPr>
            <a:xfrm>
              <a:off x="1319212" y="5041900"/>
              <a:ext cx="371474" cy="1801813"/>
            </a:xfrm>
            <a:custGeom>
              <a:pathLst>
                <a:path extrusionOk="0" h="120000" w="120000">
                  <a:moveTo>
                    <a:pt x="7692" y="120000"/>
                  </a:moveTo>
                  <a:lnTo>
                    <a:pt x="0" y="120000"/>
                  </a:lnTo>
                  <a:lnTo>
                    <a:pt x="0" y="54449"/>
                  </a:lnTo>
                  <a:lnTo>
                    <a:pt x="0" y="54132"/>
                  </a:lnTo>
                  <a:lnTo>
                    <a:pt x="112307" y="0"/>
                  </a:lnTo>
                  <a:lnTo>
                    <a:pt x="120000" y="634"/>
                  </a:lnTo>
                  <a:lnTo>
                    <a:pt x="7692" y="54766"/>
                  </a:lnTo>
                  <a:lnTo>
                    <a:pt x="7692" y="12000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01" name="Shape 101"/>
            <p:cNvSpPr/>
            <p:nvPr/>
          </p:nvSpPr>
          <p:spPr>
            <a:xfrm>
              <a:off x="1147762" y="4481512"/>
              <a:ext cx="190500" cy="190500"/>
            </a:xfrm>
            <a:custGeom>
              <a:pathLst>
                <a:path extrusionOk="0" h="120000" w="120000">
                  <a:moveTo>
                    <a:pt x="60000" y="120000"/>
                  </a:moveTo>
                  <a:cubicBezTo>
                    <a:pt x="27000" y="120000"/>
                    <a:pt x="0" y="93000"/>
                    <a:pt x="0" y="60000"/>
                  </a:cubicBezTo>
                  <a:cubicBezTo>
                    <a:pt x="0" y="27000"/>
                    <a:pt x="27000" y="0"/>
                    <a:pt x="60000" y="0"/>
                  </a:cubicBezTo>
                  <a:cubicBezTo>
                    <a:pt x="93000" y="0"/>
                    <a:pt x="120000" y="27000"/>
                    <a:pt x="120000" y="60000"/>
                  </a:cubicBezTo>
                  <a:cubicBezTo>
                    <a:pt x="120000" y="93000"/>
                    <a:pt x="93000" y="120000"/>
                    <a:pt x="60000" y="120000"/>
                  </a:cubicBezTo>
                  <a:close/>
                  <a:moveTo>
                    <a:pt x="60000" y="12000"/>
                  </a:moveTo>
                  <a:cubicBezTo>
                    <a:pt x="33000" y="12000"/>
                    <a:pt x="12000" y="33000"/>
                    <a:pt x="12000" y="60000"/>
                  </a:cubicBezTo>
                  <a:cubicBezTo>
                    <a:pt x="12000" y="87000"/>
                    <a:pt x="33000" y="108000"/>
                    <a:pt x="60000" y="108000"/>
                  </a:cubicBezTo>
                  <a:cubicBezTo>
                    <a:pt x="84000" y="108000"/>
                    <a:pt x="108000" y="87000"/>
                    <a:pt x="108000" y="60000"/>
                  </a:cubicBezTo>
                  <a:cubicBezTo>
                    <a:pt x="108000" y="33000"/>
                    <a:pt x="84000" y="12000"/>
                    <a:pt x="60000" y="1200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2" name="Shape 102"/>
            <p:cNvSpPr/>
            <p:nvPr/>
          </p:nvSpPr>
          <p:spPr>
            <a:xfrm>
              <a:off x="819150" y="3983037"/>
              <a:ext cx="347662" cy="2860674"/>
            </a:xfrm>
            <a:custGeom>
              <a:pathLst>
                <a:path extrusionOk="0" h="120000" w="120000">
                  <a:moveTo>
                    <a:pt x="120000" y="120000"/>
                  </a:moveTo>
                  <a:lnTo>
                    <a:pt x="110136" y="120000"/>
                  </a:lnTo>
                  <a:lnTo>
                    <a:pt x="110136" y="78912"/>
                  </a:lnTo>
                  <a:lnTo>
                    <a:pt x="0" y="199"/>
                  </a:lnTo>
                  <a:lnTo>
                    <a:pt x="8219" y="0"/>
                  </a:lnTo>
                  <a:lnTo>
                    <a:pt x="120000" y="78912"/>
                  </a:lnTo>
                  <a:lnTo>
                    <a:pt x="120000" y="12000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03" name="Shape 103"/>
            <p:cNvSpPr/>
            <p:nvPr/>
          </p:nvSpPr>
          <p:spPr>
            <a:xfrm>
              <a:off x="728662" y="3806825"/>
              <a:ext cx="190500" cy="190500"/>
            </a:xfrm>
            <a:custGeom>
              <a:pathLst>
                <a:path extrusionOk="0" h="120000" w="120000">
                  <a:moveTo>
                    <a:pt x="60000" y="120000"/>
                  </a:moveTo>
                  <a:cubicBezTo>
                    <a:pt x="27000" y="120000"/>
                    <a:pt x="0" y="93000"/>
                    <a:pt x="0" y="60000"/>
                  </a:cubicBezTo>
                  <a:cubicBezTo>
                    <a:pt x="0" y="27000"/>
                    <a:pt x="27000" y="0"/>
                    <a:pt x="60000" y="0"/>
                  </a:cubicBezTo>
                  <a:cubicBezTo>
                    <a:pt x="93000" y="0"/>
                    <a:pt x="120000" y="27000"/>
                    <a:pt x="120000" y="60000"/>
                  </a:cubicBezTo>
                  <a:cubicBezTo>
                    <a:pt x="120000" y="93000"/>
                    <a:pt x="93000" y="120000"/>
                    <a:pt x="60000" y="120000"/>
                  </a:cubicBezTo>
                  <a:close/>
                  <a:moveTo>
                    <a:pt x="60000" y="12000"/>
                  </a:moveTo>
                  <a:cubicBezTo>
                    <a:pt x="33000" y="12000"/>
                    <a:pt x="12000" y="33000"/>
                    <a:pt x="12000" y="60000"/>
                  </a:cubicBezTo>
                  <a:cubicBezTo>
                    <a:pt x="12000" y="84000"/>
                    <a:pt x="33000" y="108000"/>
                    <a:pt x="60000" y="108000"/>
                  </a:cubicBezTo>
                  <a:cubicBezTo>
                    <a:pt x="87000" y="108000"/>
                    <a:pt x="108000" y="84000"/>
                    <a:pt x="108000" y="60000"/>
                  </a:cubicBezTo>
                  <a:cubicBezTo>
                    <a:pt x="108000" y="33000"/>
                    <a:pt x="87000" y="12000"/>
                    <a:pt x="60000" y="1200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4" name="Shape 104"/>
            <p:cNvSpPr/>
            <p:nvPr/>
          </p:nvSpPr>
          <p:spPr>
            <a:xfrm>
              <a:off x="1624012" y="4867275"/>
              <a:ext cx="190500" cy="188913"/>
            </a:xfrm>
            <a:custGeom>
              <a:pathLst>
                <a:path extrusionOk="0" h="120000" w="120000">
                  <a:moveTo>
                    <a:pt x="60000" y="120000"/>
                  </a:moveTo>
                  <a:cubicBezTo>
                    <a:pt x="27000" y="120000"/>
                    <a:pt x="0" y="93000"/>
                    <a:pt x="0" y="60000"/>
                  </a:cubicBezTo>
                  <a:cubicBezTo>
                    <a:pt x="0" y="27000"/>
                    <a:pt x="27000" y="0"/>
                    <a:pt x="60000" y="0"/>
                  </a:cubicBezTo>
                  <a:cubicBezTo>
                    <a:pt x="93000" y="0"/>
                    <a:pt x="120000" y="27000"/>
                    <a:pt x="120000" y="60000"/>
                  </a:cubicBezTo>
                  <a:cubicBezTo>
                    <a:pt x="120000" y="93000"/>
                    <a:pt x="93000" y="120000"/>
                    <a:pt x="60000" y="120000"/>
                  </a:cubicBezTo>
                  <a:close/>
                  <a:moveTo>
                    <a:pt x="60000" y="12000"/>
                  </a:moveTo>
                  <a:cubicBezTo>
                    <a:pt x="33000" y="12000"/>
                    <a:pt x="12000" y="33000"/>
                    <a:pt x="12000" y="60000"/>
                  </a:cubicBezTo>
                  <a:cubicBezTo>
                    <a:pt x="12000" y="87000"/>
                    <a:pt x="33000" y="108000"/>
                    <a:pt x="60000" y="108000"/>
                  </a:cubicBezTo>
                  <a:cubicBezTo>
                    <a:pt x="84000" y="108000"/>
                    <a:pt x="108000" y="87000"/>
                    <a:pt x="108000" y="60000"/>
                  </a:cubicBezTo>
                  <a:cubicBezTo>
                    <a:pt x="108000" y="33000"/>
                    <a:pt x="84000" y="12000"/>
                    <a:pt x="60000" y="1200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5" name="Shape 105"/>
            <p:cNvSpPr/>
            <p:nvPr/>
          </p:nvSpPr>
          <p:spPr>
            <a:xfrm>
              <a:off x="1404937" y="5422900"/>
              <a:ext cx="371474" cy="1425574"/>
            </a:xfrm>
            <a:custGeom>
              <a:pathLst>
                <a:path extrusionOk="0" h="120000" w="120000">
                  <a:moveTo>
                    <a:pt x="9230" y="120000"/>
                  </a:moveTo>
                  <a:lnTo>
                    <a:pt x="0" y="120000"/>
                  </a:lnTo>
                  <a:lnTo>
                    <a:pt x="0" y="68819"/>
                  </a:lnTo>
                  <a:lnTo>
                    <a:pt x="0" y="68418"/>
                  </a:lnTo>
                  <a:lnTo>
                    <a:pt x="113846" y="0"/>
                  </a:lnTo>
                  <a:lnTo>
                    <a:pt x="120000" y="801"/>
                  </a:lnTo>
                  <a:lnTo>
                    <a:pt x="9230" y="69220"/>
                  </a:lnTo>
                  <a:lnTo>
                    <a:pt x="9230" y="12000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06" name="Shape 106"/>
            <p:cNvSpPr/>
            <p:nvPr/>
          </p:nvSpPr>
          <p:spPr>
            <a:xfrm>
              <a:off x="1666875" y="5945187"/>
              <a:ext cx="152399" cy="912813"/>
            </a:xfrm>
            <a:custGeom>
              <a:pathLst>
                <a:path extrusionOk="0" h="120000" w="120000">
                  <a:moveTo>
                    <a:pt x="18750" y="120000"/>
                  </a:moveTo>
                  <a:lnTo>
                    <a:pt x="0" y="118747"/>
                  </a:lnTo>
                  <a:lnTo>
                    <a:pt x="101250" y="79930"/>
                  </a:lnTo>
                  <a:lnTo>
                    <a:pt x="101250" y="0"/>
                  </a:lnTo>
                  <a:lnTo>
                    <a:pt x="120000" y="0"/>
                  </a:lnTo>
                  <a:lnTo>
                    <a:pt x="120000" y="80556"/>
                  </a:lnTo>
                  <a:lnTo>
                    <a:pt x="18750" y="12000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07" name="Shape 107"/>
            <p:cNvSpPr/>
            <p:nvPr/>
          </p:nvSpPr>
          <p:spPr>
            <a:xfrm>
              <a:off x="1709738" y="5246687"/>
              <a:ext cx="190500" cy="190500"/>
            </a:xfrm>
            <a:custGeom>
              <a:pathLst>
                <a:path extrusionOk="0" h="120000" w="120000">
                  <a:moveTo>
                    <a:pt x="60000" y="120000"/>
                  </a:moveTo>
                  <a:cubicBezTo>
                    <a:pt x="27000" y="120000"/>
                    <a:pt x="0" y="93000"/>
                    <a:pt x="0" y="60000"/>
                  </a:cubicBezTo>
                  <a:cubicBezTo>
                    <a:pt x="0" y="27000"/>
                    <a:pt x="27000" y="0"/>
                    <a:pt x="60000" y="0"/>
                  </a:cubicBezTo>
                  <a:cubicBezTo>
                    <a:pt x="93000" y="0"/>
                    <a:pt x="120000" y="27000"/>
                    <a:pt x="120000" y="60000"/>
                  </a:cubicBezTo>
                  <a:cubicBezTo>
                    <a:pt x="120000" y="93000"/>
                    <a:pt x="93000" y="120000"/>
                    <a:pt x="60000" y="120000"/>
                  </a:cubicBezTo>
                  <a:close/>
                  <a:moveTo>
                    <a:pt x="60000" y="12000"/>
                  </a:moveTo>
                  <a:cubicBezTo>
                    <a:pt x="33000" y="12000"/>
                    <a:pt x="12000" y="33000"/>
                    <a:pt x="12000" y="60000"/>
                  </a:cubicBezTo>
                  <a:cubicBezTo>
                    <a:pt x="12000" y="87000"/>
                    <a:pt x="33000" y="108000"/>
                    <a:pt x="60000" y="108000"/>
                  </a:cubicBezTo>
                  <a:cubicBezTo>
                    <a:pt x="87000" y="108000"/>
                    <a:pt x="108000" y="87000"/>
                    <a:pt x="108000" y="60000"/>
                  </a:cubicBezTo>
                  <a:cubicBezTo>
                    <a:pt x="108000" y="33000"/>
                    <a:pt x="87000" y="12000"/>
                    <a:pt x="60000" y="1200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8" name="Shape 108"/>
            <p:cNvSpPr/>
            <p:nvPr/>
          </p:nvSpPr>
          <p:spPr>
            <a:xfrm>
              <a:off x="1709738" y="5764212"/>
              <a:ext cx="190500" cy="190500"/>
            </a:xfrm>
            <a:custGeom>
              <a:pathLst>
                <a:path extrusionOk="0" h="120000" w="120000">
                  <a:moveTo>
                    <a:pt x="60000" y="120000"/>
                  </a:moveTo>
                  <a:cubicBezTo>
                    <a:pt x="27000" y="120000"/>
                    <a:pt x="0" y="93000"/>
                    <a:pt x="0" y="60000"/>
                  </a:cubicBezTo>
                  <a:cubicBezTo>
                    <a:pt x="0" y="27000"/>
                    <a:pt x="27000" y="0"/>
                    <a:pt x="60000" y="0"/>
                  </a:cubicBezTo>
                  <a:cubicBezTo>
                    <a:pt x="93000" y="0"/>
                    <a:pt x="120000" y="27000"/>
                    <a:pt x="120000" y="60000"/>
                  </a:cubicBezTo>
                  <a:cubicBezTo>
                    <a:pt x="120000" y="93000"/>
                    <a:pt x="93000" y="120000"/>
                    <a:pt x="60000" y="120000"/>
                  </a:cubicBezTo>
                  <a:close/>
                  <a:moveTo>
                    <a:pt x="60000" y="12000"/>
                  </a:moveTo>
                  <a:cubicBezTo>
                    <a:pt x="33000" y="12000"/>
                    <a:pt x="12000" y="33000"/>
                    <a:pt x="12000" y="60000"/>
                  </a:cubicBezTo>
                  <a:cubicBezTo>
                    <a:pt x="12000" y="87000"/>
                    <a:pt x="33000" y="108000"/>
                    <a:pt x="60000" y="108000"/>
                  </a:cubicBezTo>
                  <a:cubicBezTo>
                    <a:pt x="87000" y="108000"/>
                    <a:pt x="108000" y="87000"/>
                    <a:pt x="108000" y="60000"/>
                  </a:cubicBezTo>
                  <a:cubicBezTo>
                    <a:pt x="108000" y="33000"/>
                    <a:pt x="87000" y="12000"/>
                    <a:pt x="60000" y="1200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9" name="Shape 109"/>
            <p:cNvSpPr/>
            <p:nvPr/>
          </p:nvSpPr>
          <p:spPr>
            <a:xfrm>
              <a:off x="1766888" y="6330950"/>
              <a:ext cx="419099" cy="527050"/>
            </a:xfrm>
            <a:custGeom>
              <a:pathLst>
                <a:path extrusionOk="0" h="120000" w="120000">
                  <a:moveTo>
                    <a:pt x="5454" y="119999"/>
                  </a:moveTo>
                  <a:lnTo>
                    <a:pt x="0" y="117831"/>
                  </a:lnTo>
                  <a:lnTo>
                    <a:pt x="20454" y="74457"/>
                  </a:lnTo>
                  <a:lnTo>
                    <a:pt x="115909" y="0"/>
                  </a:lnTo>
                  <a:lnTo>
                    <a:pt x="120000" y="4337"/>
                  </a:lnTo>
                  <a:lnTo>
                    <a:pt x="27272" y="77710"/>
                  </a:lnTo>
                  <a:lnTo>
                    <a:pt x="5454" y="119999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10" name="Shape 110"/>
            <p:cNvSpPr/>
            <p:nvPr/>
          </p:nvSpPr>
          <p:spPr>
            <a:xfrm>
              <a:off x="2147888" y="6221412"/>
              <a:ext cx="157162" cy="147638"/>
            </a:xfrm>
            <a:custGeom>
              <a:pathLst>
                <a:path extrusionOk="0" h="120000" w="120000">
                  <a:moveTo>
                    <a:pt x="58181" y="120000"/>
                  </a:moveTo>
                  <a:cubicBezTo>
                    <a:pt x="43636" y="120000"/>
                    <a:pt x="29090" y="112258"/>
                    <a:pt x="18181" y="100645"/>
                  </a:cubicBezTo>
                  <a:cubicBezTo>
                    <a:pt x="7272" y="92903"/>
                    <a:pt x="0" y="77419"/>
                    <a:pt x="0" y="58064"/>
                  </a:cubicBezTo>
                  <a:cubicBezTo>
                    <a:pt x="0" y="42580"/>
                    <a:pt x="7272" y="27096"/>
                    <a:pt x="18181" y="15483"/>
                  </a:cubicBezTo>
                  <a:cubicBezTo>
                    <a:pt x="29090" y="3870"/>
                    <a:pt x="43636" y="0"/>
                    <a:pt x="58181" y="0"/>
                  </a:cubicBezTo>
                  <a:cubicBezTo>
                    <a:pt x="72727" y="0"/>
                    <a:pt x="87272" y="3870"/>
                    <a:pt x="98181" y="15483"/>
                  </a:cubicBezTo>
                  <a:cubicBezTo>
                    <a:pt x="120000" y="38709"/>
                    <a:pt x="120000" y="77419"/>
                    <a:pt x="98181" y="100645"/>
                  </a:cubicBezTo>
                  <a:cubicBezTo>
                    <a:pt x="87272" y="112258"/>
                    <a:pt x="72727" y="120000"/>
                    <a:pt x="58181" y="120000"/>
                  </a:cubicBezTo>
                  <a:close/>
                  <a:moveTo>
                    <a:pt x="58181" y="15483"/>
                  </a:moveTo>
                  <a:cubicBezTo>
                    <a:pt x="47272" y="15483"/>
                    <a:pt x="36363" y="19354"/>
                    <a:pt x="29090" y="27096"/>
                  </a:cubicBezTo>
                  <a:cubicBezTo>
                    <a:pt x="21818" y="34838"/>
                    <a:pt x="14545" y="46451"/>
                    <a:pt x="14545" y="58064"/>
                  </a:cubicBezTo>
                  <a:cubicBezTo>
                    <a:pt x="14545" y="73548"/>
                    <a:pt x="21818" y="81290"/>
                    <a:pt x="29090" y="92903"/>
                  </a:cubicBezTo>
                  <a:cubicBezTo>
                    <a:pt x="36363" y="100645"/>
                    <a:pt x="47272" y="104516"/>
                    <a:pt x="58181" y="104516"/>
                  </a:cubicBezTo>
                  <a:cubicBezTo>
                    <a:pt x="69090" y="104516"/>
                    <a:pt x="80000" y="100645"/>
                    <a:pt x="87272" y="92903"/>
                  </a:cubicBezTo>
                  <a:cubicBezTo>
                    <a:pt x="105454" y="73548"/>
                    <a:pt x="105454" y="46451"/>
                    <a:pt x="87272" y="27096"/>
                  </a:cubicBezTo>
                  <a:cubicBezTo>
                    <a:pt x="80000" y="19354"/>
                    <a:pt x="69090" y="15483"/>
                    <a:pt x="58181" y="15483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1" name="Shape 111"/>
            <p:cNvSpPr/>
            <p:nvPr/>
          </p:nvSpPr>
          <p:spPr>
            <a:xfrm>
              <a:off x="504825" y="9525"/>
              <a:ext cx="233363" cy="5103813"/>
            </a:xfrm>
            <a:custGeom>
              <a:pathLst>
                <a:path extrusionOk="0" h="120000" w="120000">
                  <a:moveTo>
                    <a:pt x="107755" y="120000"/>
                  </a:moveTo>
                  <a:lnTo>
                    <a:pt x="105306" y="102793"/>
                  </a:lnTo>
                  <a:lnTo>
                    <a:pt x="0" y="70954"/>
                  </a:lnTo>
                  <a:lnTo>
                    <a:pt x="0" y="0"/>
                  </a:lnTo>
                  <a:lnTo>
                    <a:pt x="12244" y="0"/>
                  </a:lnTo>
                  <a:lnTo>
                    <a:pt x="12244" y="70842"/>
                  </a:lnTo>
                  <a:lnTo>
                    <a:pt x="117551" y="102793"/>
                  </a:lnTo>
                  <a:lnTo>
                    <a:pt x="120000" y="120000"/>
                  </a:lnTo>
                  <a:lnTo>
                    <a:pt x="107755" y="12000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12" name="Shape 112"/>
            <p:cNvSpPr/>
            <p:nvPr/>
          </p:nvSpPr>
          <p:spPr>
            <a:xfrm>
              <a:off x="633412" y="5103812"/>
              <a:ext cx="185738" cy="185738"/>
            </a:xfrm>
            <a:custGeom>
              <a:pathLst>
                <a:path extrusionOk="0" h="120000" w="120000">
                  <a:moveTo>
                    <a:pt x="61538" y="120000"/>
                  </a:moveTo>
                  <a:cubicBezTo>
                    <a:pt x="27692" y="120000"/>
                    <a:pt x="0" y="92307"/>
                    <a:pt x="0" y="58461"/>
                  </a:cubicBezTo>
                  <a:cubicBezTo>
                    <a:pt x="0" y="27692"/>
                    <a:pt x="27692" y="0"/>
                    <a:pt x="61538" y="0"/>
                  </a:cubicBezTo>
                  <a:cubicBezTo>
                    <a:pt x="92307" y="0"/>
                    <a:pt x="120000" y="27692"/>
                    <a:pt x="120000" y="58461"/>
                  </a:cubicBezTo>
                  <a:cubicBezTo>
                    <a:pt x="120000" y="92307"/>
                    <a:pt x="92307" y="120000"/>
                    <a:pt x="61538" y="120000"/>
                  </a:cubicBezTo>
                  <a:close/>
                  <a:moveTo>
                    <a:pt x="61538" y="12307"/>
                  </a:moveTo>
                  <a:cubicBezTo>
                    <a:pt x="33846" y="12307"/>
                    <a:pt x="12307" y="33846"/>
                    <a:pt x="12307" y="58461"/>
                  </a:cubicBezTo>
                  <a:cubicBezTo>
                    <a:pt x="12307" y="86153"/>
                    <a:pt x="33846" y="107692"/>
                    <a:pt x="61538" y="107692"/>
                  </a:cubicBezTo>
                  <a:cubicBezTo>
                    <a:pt x="86153" y="107692"/>
                    <a:pt x="107692" y="86153"/>
                    <a:pt x="107692" y="58461"/>
                  </a:cubicBezTo>
                  <a:cubicBezTo>
                    <a:pt x="107692" y="33846"/>
                    <a:pt x="86153" y="12307"/>
                    <a:pt x="61538" y="12307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13" name="Shape 113"/>
          <p:cNvSpPr txBox="1"/>
          <p:nvPr>
            <p:ph type="ctrTitle"/>
          </p:nvPr>
        </p:nvSpPr>
        <p:spPr>
          <a:xfrm>
            <a:off x="1876424" y="1122362"/>
            <a:ext cx="8791575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14" name="Shape 114"/>
          <p:cNvSpPr txBox="1"/>
          <p:nvPr>
            <p:ph idx="1" type="subTitle"/>
          </p:nvPr>
        </p:nvSpPr>
        <p:spPr>
          <a:xfrm>
            <a:off x="1876424" y="3602037"/>
            <a:ext cx="8791575" cy="16557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20000"/>
              </a:lnSpc>
              <a:spcBef>
                <a:spcPts val="1000"/>
              </a:spcBef>
              <a:buClr>
                <a:schemeClr val="lt2"/>
              </a:buClr>
              <a:buFont typeface="Arial"/>
              <a:buNone/>
              <a:defRPr b="0" i="0" sz="2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ctr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ctr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ctr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ctr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ctr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ctr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ctr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15" name="Shape 115"/>
          <p:cNvSpPr txBox="1"/>
          <p:nvPr>
            <p:ph idx="10" type="dt"/>
          </p:nvPr>
        </p:nvSpPr>
        <p:spPr>
          <a:xfrm>
            <a:off x="7077510" y="5410201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16" name="Shape 116"/>
          <p:cNvSpPr txBox="1"/>
          <p:nvPr>
            <p:ph idx="11" type="ftr"/>
          </p:nvPr>
        </p:nvSpPr>
        <p:spPr>
          <a:xfrm>
            <a:off x="1876424" y="5410201"/>
            <a:ext cx="512488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17" name="Shape 117"/>
          <p:cNvSpPr txBox="1"/>
          <p:nvPr>
            <p:ph idx="12" type="sldNum"/>
          </p:nvPr>
        </p:nvSpPr>
        <p:spPr>
          <a:xfrm>
            <a:off x="9896910" y="5410198"/>
            <a:ext cx="7710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05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全景圖片 (含標題)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/>
          <p:nvPr>
            <p:ph type="title"/>
          </p:nvPr>
        </p:nvSpPr>
        <p:spPr>
          <a:xfrm>
            <a:off x="1141409" y="4304664"/>
            <a:ext cx="9912355" cy="81935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71" name="Shape 171"/>
          <p:cNvSpPr/>
          <p:nvPr>
            <p:ph idx="2" type="pic"/>
          </p:nvPr>
        </p:nvSpPr>
        <p:spPr>
          <a:xfrm>
            <a:off x="1141411" y="606425"/>
            <a:ext cx="9912353" cy="3299777"/>
          </a:xfrm>
          <a:prstGeom prst="round2DiagRect">
            <a:avLst>
              <a:gd fmla="val 4860" name="adj1"/>
              <a:gd fmla="val 0" name="adj2"/>
            </a:avLst>
          </a:prstGeom>
          <a:noFill/>
          <a:ln cap="sq" cmpd="sng" w="19050">
            <a:solidFill>
              <a:srgbClr val="B3FFFF">
                <a:alpha val="60000"/>
              </a:srgbClr>
            </a:solidFill>
            <a:prstDash val="solid"/>
            <a:miter/>
            <a:headEnd len="med" w="med" type="none"/>
            <a:tailEnd len="med" w="med" type="none"/>
          </a:ln>
          <a:effectLst>
            <a:outerShdw blurRad="889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t" bIns="91425" lIns="91425" rIns="91425" tIns="91425"/>
          <a:lstStyle>
            <a:lvl1pPr indent="-228600" lvl="0" marL="228600" marR="0" rtl="0" algn="l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69850" lvl="1" marL="685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85725" lvl="2" marL="1143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101600" lvl="3" marL="1600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101600" lvl="4" marL="2057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117475" lvl="5" marL="2514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117475" lvl="6" marL="2971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117475" lvl="7" marL="3429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117475" lvl="8" marL="3886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72" name="Shape 172"/>
          <p:cNvSpPr txBox="1"/>
          <p:nvPr>
            <p:ph idx="1" type="body"/>
          </p:nvPr>
        </p:nvSpPr>
        <p:spPr>
          <a:xfrm>
            <a:off x="1141363" y="5124019"/>
            <a:ext cx="9910858" cy="68247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73" name="Shape 173"/>
          <p:cNvSpPr txBox="1"/>
          <p:nvPr>
            <p:ph idx="10" type="dt"/>
          </p:nvPr>
        </p:nvSpPr>
        <p:spPr>
          <a:xfrm>
            <a:off x="7456921" y="5883276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74" name="Shape 174"/>
          <p:cNvSpPr txBox="1"/>
          <p:nvPr>
            <p:ph idx="11" type="ftr"/>
          </p:nvPr>
        </p:nvSpPr>
        <p:spPr>
          <a:xfrm>
            <a:off x="1141411" y="5883275"/>
            <a:ext cx="623930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05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75" name="Shape 175"/>
          <p:cNvSpPr txBox="1"/>
          <p:nvPr>
            <p:ph idx="12" type="sldNum"/>
          </p:nvPr>
        </p:nvSpPr>
        <p:spPr>
          <a:xfrm>
            <a:off x="10276321" y="5883273"/>
            <a:ext cx="7710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標題與說明文字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/>
          <p:nvPr>
            <p:ph type="title"/>
          </p:nvPr>
        </p:nvSpPr>
        <p:spPr>
          <a:xfrm>
            <a:off x="1141455" y="609600"/>
            <a:ext cx="9905955" cy="342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78" name="Shape 178"/>
          <p:cNvSpPr txBox="1"/>
          <p:nvPr>
            <p:ph idx="1" type="body"/>
          </p:nvPr>
        </p:nvSpPr>
        <p:spPr>
          <a:xfrm>
            <a:off x="1141409" y="4419598"/>
            <a:ext cx="9904458" cy="137159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79" name="Shape 179"/>
          <p:cNvSpPr txBox="1"/>
          <p:nvPr>
            <p:ph idx="10" type="dt"/>
          </p:nvPr>
        </p:nvSpPr>
        <p:spPr>
          <a:xfrm>
            <a:off x="7456921" y="5883276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80" name="Shape 180"/>
          <p:cNvSpPr txBox="1"/>
          <p:nvPr>
            <p:ph idx="11" type="ftr"/>
          </p:nvPr>
        </p:nvSpPr>
        <p:spPr>
          <a:xfrm>
            <a:off x="1141411" y="5883275"/>
            <a:ext cx="623930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05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81" name="Shape 181"/>
          <p:cNvSpPr txBox="1"/>
          <p:nvPr>
            <p:ph idx="12" type="sldNum"/>
          </p:nvPr>
        </p:nvSpPr>
        <p:spPr>
          <a:xfrm>
            <a:off x="10276321" y="5883273"/>
            <a:ext cx="7710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引述 (含標題)"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/>
          <p:nvPr>
            <p:ph type="title"/>
          </p:nvPr>
        </p:nvSpPr>
        <p:spPr>
          <a:xfrm>
            <a:off x="1446212" y="609599"/>
            <a:ext cx="9302752" cy="274842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84" name="Shape 184"/>
          <p:cNvSpPr txBox="1"/>
          <p:nvPr>
            <p:ph idx="1" type="body"/>
          </p:nvPr>
        </p:nvSpPr>
        <p:spPr>
          <a:xfrm>
            <a:off x="1720643" y="3365557"/>
            <a:ext cx="8752299" cy="54896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85" name="Shape 185"/>
          <p:cNvSpPr txBox="1"/>
          <p:nvPr>
            <p:ph idx="2" type="body"/>
          </p:nvPr>
        </p:nvSpPr>
        <p:spPr>
          <a:xfrm>
            <a:off x="1141411" y="4309919"/>
            <a:ext cx="9906002" cy="148949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86" name="Shape 186"/>
          <p:cNvSpPr txBox="1"/>
          <p:nvPr>
            <p:ph idx="10" type="dt"/>
          </p:nvPr>
        </p:nvSpPr>
        <p:spPr>
          <a:xfrm>
            <a:off x="7456921" y="5883276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87" name="Shape 187"/>
          <p:cNvSpPr txBox="1"/>
          <p:nvPr>
            <p:ph idx="11" type="ftr"/>
          </p:nvPr>
        </p:nvSpPr>
        <p:spPr>
          <a:xfrm>
            <a:off x="1141411" y="5883275"/>
            <a:ext cx="623930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05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88" name="Shape 188"/>
          <p:cNvSpPr txBox="1"/>
          <p:nvPr>
            <p:ph idx="12" type="sldNum"/>
          </p:nvPr>
        </p:nvSpPr>
        <p:spPr>
          <a:xfrm>
            <a:off x="10276321" y="5883273"/>
            <a:ext cx="7710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  <p:sp>
        <p:nvSpPr>
          <p:cNvPr id="189" name="Shape 189"/>
          <p:cNvSpPr txBox="1"/>
          <p:nvPr/>
        </p:nvSpPr>
        <p:spPr>
          <a:xfrm>
            <a:off x="903512" y="732393"/>
            <a:ext cx="609599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Clr>
                <a:schemeClr val="lt1"/>
              </a:buClr>
              <a:buSzPct val="25000"/>
              <a:buFont typeface="Questrial"/>
              <a:buNone/>
            </a:pPr>
            <a:r>
              <a:rPr b="0" lang="en-US" sz="8000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“</a:t>
            </a:r>
          </a:p>
        </p:txBody>
      </p:sp>
      <p:sp>
        <p:nvSpPr>
          <p:cNvPr id="190" name="Shape 190"/>
          <p:cNvSpPr txBox="1"/>
          <p:nvPr/>
        </p:nvSpPr>
        <p:spPr>
          <a:xfrm>
            <a:off x="10537370" y="2764972"/>
            <a:ext cx="609599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Clr>
                <a:schemeClr val="lt1"/>
              </a:buClr>
              <a:buSzPct val="25000"/>
              <a:buFont typeface="Questrial"/>
              <a:buNone/>
            </a:pPr>
            <a:r>
              <a:rPr b="0" lang="en-US" sz="8000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名片"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/>
          <p:nvPr>
            <p:ph type="title"/>
          </p:nvPr>
        </p:nvSpPr>
        <p:spPr>
          <a:xfrm>
            <a:off x="1141409" y="2134041"/>
            <a:ext cx="9906000" cy="2511834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93" name="Shape 193"/>
          <p:cNvSpPr txBox="1"/>
          <p:nvPr>
            <p:ph idx="1" type="body"/>
          </p:nvPr>
        </p:nvSpPr>
        <p:spPr>
          <a:xfrm>
            <a:off x="1141363" y="4657655"/>
            <a:ext cx="9904505" cy="114064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94" name="Shape 194"/>
          <p:cNvSpPr txBox="1"/>
          <p:nvPr>
            <p:ph idx="10" type="dt"/>
          </p:nvPr>
        </p:nvSpPr>
        <p:spPr>
          <a:xfrm>
            <a:off x="7456921" y="5883276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95" name="Shape 195"/>
          <p:cNvSpPr txBox="1"/>
          <p:nvPr>
            <p:ph idx="11" type="ftr"/>
          </p:nvPr>
        </p:nvSpPr>
        <p:spPr>
          <a:xfrm>
            <a:off x="1141411" y="5883275"/>
            <a:ext cx="623930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05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96" name="Shape 196"/>
          <p:cNvSpPr txBox="1"/>
          <p:nvPr>
            <p:ph idx="12" type="sldNum"/>
          </p:nvPr>
        </p:nvSpPr>
        <p:spPr>
          <a:xfrm>
            <a:off x="10276321" y="5883273"/>
            <a:ext cx="7710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3 欄"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/>
          <p:nvPr>
            <p:ph type="title"/>
          </p:nvPr>
        </p:nvSpPr>
        <p:spPr>
          <a:xfrm>
            <a:off x="1141412" y="609600"/>
            <a:ext cx="9905997" cy="1904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99" name="Shape 199"/>
          <p:cNvSpPr txBox="1"/>
          <p:nvPr>
            <p:ph idx="1" type="body"/>
          </p:nvPr>
        </p:nvSpPr>
        <p:spPr>
          <a:xfrm>
            <a:off x="1141409" y="2674463"/>
            <a:ext cx="3196899" cy="6857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00" name="Shape 200"/>
          <p:cNvSpPr txBox="1"/>
          <p:nvPr>
            <p:ph idx="2" type="body"/>
          </p:nvPr>
        </p:nvSpPr>
        <p:spPr>
          <a:xfrm>
            <a:off x="1127917" y="3360262"/>
            <a:ext cx="3208734" cy="243093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01" name="Shape 201"/>
          <p:cNvSpPr txBox="1"/>
          <p:nvPr>
            <p:ph idx="3" type="body"/>
          </p:nvPr>
        </p:nvSpPr>
        <p:spPr>
          <a:xfrm>
            <a:off x="4514766" y="2677634"/>
            <a:ext cx="3184385" cy="6857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02" name="Shape 202"/>
          <p:cNvSpPr txBox="1"/>
          <p:nvPr>
            <p:ph idx="4" type="body"/>
          </p:nvPr>
        </p:nvSpPr>
        <p:spPr>
          <a:xfrm>
            <a:off x="4504212" y="3363435"/>
            <a:ext cx="3195829" cy="243093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03" name="Shape 203"/>
          <p:cNvSpPr txBox="1"/>
          <p:nvPr>
            <p:ph idx="5" type="body"/>
          </p:nvPr>
        </p:nvSpPr>
        <p:spPr>
          <a:xfrm>
            <a:off x="7852442" y="2674463"/>
            <a:ext cx="3194967" cy="6857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04" name="Shape 204"/>
          <p:cNvSpPr txBox="1"/>
          <p:nvPr>
            <p:ph idx="6" type="body"/>
          </p:nvPr>
        </p:nvSpPr>
        <p:spPr>
          <a:xfrm>
            <a:off x="7852442" y="3360262"/>
            <a:ext cx="3194967" cy="243093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05" name="Shape 205"/>
          <p:cNvSpPr txBox="1"/>
          <p:nvPr>
            <p:ph idx="10" type="dt"/>
          </p:nvPr>
        </p:nvSpPr>
        <p:spPr>
          <a:xfrm>
            <a:off x="7456921" y="5883276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06" name="Shape 206"/>
          <p:cNvSpPr txBox="1"/>
          <p:nvPr>
            <p:ph idx="11" type="ftr"/>
          </p:nvPr>
        </p:nvSpPr>
        <p:spPr>
          <a:xfrm>
            <a:off x="1141411" y="5883275"/>
            <a:ext cx="623930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05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07" name="Shape 207"/>
          <p:cNvSpPr txBox="1"/>
          <p:nvPr>
            <p:ph idx="12" type="sldNum"/>
          </p:nvPr>
        </p:nvSpPr>
        <p:spPr>
          <a:xfrm>
            <a:off x="10276321" y="5883273"/>
            <a:ext cx="7710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3 圖片欄"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/>
          <p:nvPr>
            <p:ph type="title"/>
          </p:nvPr>
        </p:nvSpPr>
        <p:spPr>
          <a:xfrm>
            <a:off x="1141411" y="609600"/>
            <a:ext cx="9905998" cy="1904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10" name="Shape 210"/>
          <p:cNvSpPr txBox="1"/>
          <p:nvPr>
            <p:ph idx="1" type="body"/>
          </p:nvPr>
        </p:nvSpPr>
        <p:spPr>
          <a:xfrm>
            <a:off x="1141412" y="4404596"/>
            <a:ext cx="3195240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11" name="Shape 211"/>
          <p:cNvSpPr/>
          <p:nvPr>
            <p:ph idx="2" type="pic"/>
          </p:nvPr>
        </p:nvSpPr>
        <p:spPr>
          <a:xfrm>
            <a:off x="1141412" y="2666998"/>
            <a:ext cx="3195240" cy="1524000"/>
          </a:xfrm>
          <a:prstGeom prst="round2DiagRect">
            <a:avLst>
              <a:gd fmla="val 16667" name="adj1"/>
              <a:gd fmla="val 0" name="adj2"/>
            </a:avLst>
          </a:prstGeom>
          <a:noFill/>
          <a:ln cap="sq" cmpd="sng" w="19050">
            <a:solidFill>
              <a:srgbClr val="B3FFFF">
                <a:alpha val="60000"/>
              </a:srgbClr>
            </a:solidFill>
            <a:prstDash val="solid"/>
            <a:miter/>
            <a:headEnd len="med" w="med" type="none"/>
            <a:tailEnd len="med" w="med" type="none"/>
          </a:ln>
          <a:effectLst>
            <a:outerShdw blurRad="889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t" bIns="91425" lIns="91425" rIns="91425" tIns="91425"/>
          <a:lstStyle>
            <a:lvl1pPr indent="-228600" lvl="0" marL="228600" marR="0" rtl="0" algn="l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69850" lvl="1" marL="685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85725" lvl="2" marL="1143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101600" lvl="3" marL="1600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101600" lvl="4" marL="2057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117475" lvl="5" marL="2514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117475" lvl="6" marL="2971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117475" lvl="7" marL="3429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117475" lvl="8" marL="3886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12" name="Shape 212"/>
          <p:cNvSpPr txBox="1"/>
          <p:nvPr>
            <p:ph idx="3" type="body"/>
          </p:nvPr>
        </p:nvSpPr>
        <p:spPr>
          <a:xfrm>
            <a:off x="1141412" y="4980857"/>
            <a:ext cx="3195240" cy="81784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13" name="Shape 213"/>
          <p:cNvSpPr txBox="1"/>
          <p:nvPr>
            <p:ph idx="4" type="body"/>
          </p:nvPr>
        </p:nvSpPr>
        <p:spPr>
          <a:xfrm>
            <a:off x="4489053" y="4404596"/>
            <a:ext cx="3200399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14" name="Shape 214"/>
          <p:cNvSpPr/>
          <p:nvPr>
            <p:ph idx="5" type="pic"/>
          </p:nvPr>
        </p:nvSpPr>
        <p:spPr>
          <a:xfrm>
            <a:off x="4489053" y="2666998"/>
            <a:ext cx="3198940" cy="1524000"/>
          </a:xfrm>
          <a:prstGeom prst="round2DiagRect">
            <a:avLst>
              <a:gd fmla="val 16667" name="adj1"/>
              <a:gd fmla="val 0" name="adj2"/>
            </a:avLst>
          </a:prstGeom>
          <a:noFill/>
          <a:ln cap="sq" cmpd="sng" w="19050">
            <a:solidFill>
              <a:srgbClr val="B3FFFF">
                <a:alpha val="60000"/>
              </a:srgbClr>
            </a:solidFill>
            <a:prstDash val="solid"/>
            <a:miter/>
            <a:headEnd len="med" w="med" type="none"/>
            <a:tailEnd len="med" w="med" type="none"/>
          </a:ln>
          <a:effectLst>
            <a:outerShdw blurRad="889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t" bIns="91425" lIns="91425" rIns="91425" tIns="91425"/>
          <a:lstStyle>
            <a:lvl1pPr indent="-228600" lvl="0" marL="228600" marR="0" rtl="0" algn="l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69850" lvl="1" marL="685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85725" lvl="2" marL="1143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101600" lvl="3" marL="1600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101600" lvl="4" marL="2057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117475" lvl="5" marL="2514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117475" lvl="6" marL="2971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117475" lvl="7" marL="3429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117475" lvl="8" marL="3886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15" name="Shape 215"/>
          <p:cNvSpPr txBox="1"/>
          <p:nvPr>
            <p:ph idx="6" type="body"/>
          </p:nvPr>
        </p:nvSpPr>
        <p:spPr>
          <a:xfrm>
            <a:off x="4487592" y="4980857"/>
            <a:ext cx="3200399" cy="81034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16" name="Shape 216"/>
          <p:cNvSpPr txBox="1"/>
          <p:nvPr>
            <p:ph idx="7" type="body"/>
          </p:nvPr>
        </p:nvSpPr>
        <p:spPr>
          <a:xfrm>
            <a:off x="7852567" y="4404594"/>
            <a:ext cx="3190740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17" name="Shape 217"/>
          <p:cNvSpPr/>
          <p:nvPr>
            <p:ph idx="8" type="pic"/>
          </p:nvPr>
        </p:nvSpPr>
        <p:spPr>
          <a:xfrm>
            <a:off x="7852442" y="2666998"/>
            <a:ext cx="3194969" cy="1524000"/>
          </a:xfrm>
          <a:prstGeom prst="round2DiagRect">
            <a:avLst>
              <a:gd fmla="val 16667" name="adj1"/>
              <a:gd fmla="val 0" name="adj2"/>
            </a:avLst>
          </a:prstGeom>
          <a:noFill/>
          <a:ln cap="sq" cmpd="sng" w="19050">
            <a:solidFill>
              <a:srgbClr val="B3FFFF">
                <a:alpha val="60000"/>
              </a:srgbClr>
            </a:solidFill>
            <a:prstDash val="solid"/>
            <a:miter/>
            <a:headEnd len="med" w="med" type="none"/>
            <a:tailEnd len="med" w="med" type="none"/>
          </a:ln>
          <a:effectLst>
            <a:outerShdw blurRad="889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t" bIns="91425" lIns="91425" rIns="91425" tIns="91425"/>
          <a:lstStyle>
            <a:lvl1pPr indent="-228600" lvl="0" marL="228600" marR="0" rtl="0" algn="l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69850" lvl="1" marL="685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85725" lvl="2" marL="1143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101600" lvl="3" marL="1600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101600" lvl="4" marL="2057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117475" lvl="5" marL="2514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117475" lvl="6" marL="2971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117475" lvl="7" marL="3429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117475" lvl="8" marL="3886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18" name="Shape 218"/>
          <p:cNvSpPr txBox="1"/>
          <p:nvPr>
            <p:ph idx="9" type="body"/>
          </p:nvPr>
        </p:nvSpPr>
        <p:spPr>
          <a:xfrm>
            <a:off x="7852442" y="4980853"/>
            <a:ext cx="3194967" cy="81034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19" name="Shape 219"/>
          <p:cNvSpPr txBox="1"/>
          <p:nvPr>
            <p:ph idx="10" type="dt"/>
          </p:nvPr>
        </p:nvSpPr>
        <p:spPr>
          <a:xfrm>
            <a:off x="7456921" y="5883276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20" name="Shape 220"/>
          <p:cNvSpPr txBox="1"/>
          <p:nvPr>
            <p:ph idx="11" type="ftr"/>
          </p:nvPr>
        </p:nvSpPr>
        <p:spPr>
          <a:xfrm>
            <a:off x="1141411" y="5883275"/>
            <a:ext cx="623930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05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21" name="Shape 221"/>
          <p:cNvSpPr txBox="1"/>
          <p:nvPr>
            <p:ph idx="12" type="sldNum"/>
          </p:nvPr>
        </p:nvSpPr>
        <p:spPr>
          <a:xfrm>
            <a:off x="10276321" y="5883273"/>
            <a:ext cx="7710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標題及直排文字"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/>
          <p:nvPr>
            <p:ph type="title"/>
          </p:nvPr>
        </p:nvSpPr>
        <p:spPr>
          <a:xfrm>
            <a:off x="1141412" y="618518"/>
            <a:ext cx="9905997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24" name="Shape 224"/>
          <p:cNvSpPr txBox="1"/>
          <p:nvPr>
            <p:ph idx="1" type="body"/>
          </p:nvPr>
        </p:nvSpPr>
        <p:spPr>
          <a:xfrm rot="5400000">
            <a:off x="4323554" y="-932655"/>
            <a:ext cx="3541713" cy="99059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8100" lvl="0" marL="228600" marR="0" rtl="0" algn="l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69850" lvl="1" marL="685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85725" lvl="2" marL="1143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101600" lvl="3" marL="1600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101600" lvl="4" marL="2057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117475" lvl="5" marL="2514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117475" lvl="6" marL="2971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117475" lvl="7" marL="3429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117475" lvl="8" marL="3886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25" name="Shape 225"/>
          <p:cNvSpPr txBox="1"/>
          <p:nvPr>
            <p:ph idx="10" type="dt"/>
          </p:nvPr>
        </p:nvSpPr>
        <p:spPr>
          <a:xfrm>
            <a:off x="7456921" y="5883276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26" name="Shape 226"/>
          <p:cNvSpPr txBox="1"/>
          <p:nvPr>
            <p:ph idx="11" type="ftr"/>
          </p:nvPr>
        </p:nvSpPr>
        <p:spPr>
          <a:xfrm>
            <a:off x="1141411" y="5883275"/>
            <a:ext cx="623930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05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27" name="Shape 227"/>
          <p:cNvSpPr txBox="1"/>
          <p:nvPr>
            <p:ph idx="12" type="sldNum"/>
          </p:nvPr>
        </p:nvSpPr>
        <p:spPr>
          <a:xfrm>
            <a:off x="10276321" y="5883273"/>
            <a:ext cx="7710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直排標題及文字"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/>
          <p:nvPr>
            <p:ph type="title"/>
          </p:nvPr>
        </p:nvSpPr>
        <p:spPr>
          <a:xfrm rot="5400000">
            <a:off x="7454104" y="2197894"/>
            <a:ext cx="5181601" cy="200501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30" name="Shape 230"/>
          <p:cNvSpPr txBox="1"/>
          <p:nvPr>
            <p:ph idx="1" type="body"/>
          </p:nvPr>
        </p:nvSpPr>
        <p:spPr>
          <a:xfrm rot="5400000">
            <a:off x="2424904" y="-673895"/>
            <a:ext cx="5181601" cy="774858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8100" lvl="0" marL="228600" marR="0" rtl="0" algn="l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69850" lvl="1" marL="685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85725" lvl="2" marL="1143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101600" lvl="3" marL="1600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101600" lvl="4" marL="2057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117475" lvl="5" marL="2514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117475" lvl="6" marL="2971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117475" lvl="7" marL="3429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117475" lvl="8" marL="3886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31" name="Shape 231"/>
          <p:cNvSpPr txBox="1"/>
          <p:nvPr>
            <p:ph idx="10" type="dt"/>
          </p:nvPr>
        </p:nvSpPr>
        <p:spPr>
          <a:xfrm>
            <a:off x="7456921" y="5883276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32" name="Shape 232"/>
          <p:cNvSpPr txBox="1"/>
          <p:nvPr>
            <p:ph idx="11" type="ftr"/>
          </p:nvPr>
        </p:nvSpPr>
        <p:spPr>
          <a:xfrm>
            <a:off x="1141411" y="5883275"/>
            <a:ext cx="623930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05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33" name="Shape 233"/>
          <p:cNvSpPr txBox="1"/>
          <p:nvPr>
            <p:ph idx="12" type="sldNum"/>
          </p:nvPr>
        </p:nvSpPr>
        <p:spPr>
          <a:xfrm>
            <a:off x="10276321" y="5883273"/>
            <a:ext cx="7710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章節標題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/>
          <p:nvPr>
            <p:ph type="title"/>
          </p:nvPr>
        </p:nvSpPr>
        <p:spPr>
          <a:xfrm>
            <a:off x="1141411" y="1419225"/>
            <a:ext cx="99060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x="1141411" y="4424362"/>
            <a:ext cx="9906000" cy="13747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21" name="Shape 121"/>
          <p:cNvSpPr txBox="1"/>
          <p:nvPr>
            <p:ph idx="10" type="dt"/>
          </p:nvPr>
        </p:nvSpPr>
        <p:spPr>
          <a:xfrm>
            <a:off x="7456921" y="5883276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22" name="Shape 122"/>
          <p:cNvSpPr txBox="1"/>
          <p:nvPr>
            <p:ph idx="11" type="ftr"/>
          </p:nvPr>
        </p:nvSpPr>
        <p:spPr>
          <a:xfrm>
            <a:off x="1141411" y="5883275"/>
            <a:ext cx="623930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23" name="Shape 123"/>
          <p:cNvSpPr txBox="1"/>
          <p:nvPr>
            <p:ph idx="12" type="sldNum"/>
          </p:nvPr>
        </p:nvSpPr>
        <p:spPr>
          <a:xfrm>
            <a:off x="10276321" y="5883273"/>
            <a:ext cx="7710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05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空白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>
            <p:ph idx="10" type="dt"/>
          </p:nvPr>
        </p:nvSpPr>
        <p:spPr>
          <a:xfrm>
            <a:off x="7456921" y="5883276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26" name="Shape 126"/>
          <p:cNvSpPr txBox="1"/>
          <p:nvPr>
            <p:ph idx="11" type="ftr"/>
          </p:nvPr>
        </p:nvSpPr>
        <p:spPr>
          <a:xfrm>
            <a:off x="1141411" y="5883275"/>
            <a:ext cx="623930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27" name="Shape 127"/>
          <p:cNvSpPr txBox="1"/>
          <p:nvPr>
            <p:ph idx="12" type="sldNum"/>
          </p:nvPr>
        </p:nvSpPr>
        <p:spPr>
          <a:xfrm>
            <a:off x="10276321" y="5883273"/>
            <a:ext cx="7710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05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標題及內容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type="title"/>
          </p:nvPr>
        </p:nvSpPr>
        <p:spPr>
          <a:xfrm>
            <a:off x="1141412" y="618518"/>
            <a:ext cx="9905997" cy="80583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x="1141412" y="1424354"/>
            <a:ext cx="9905998" cy="436684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8100" lvl="0" marL="228600" marR="0" rtl="0" algn="l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69850" lvl="1" marL="685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85725" lvl="2" marL="1143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lvl="3" marL="1600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lvl="4" marL="2057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17475" lvl="5" marL="2514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117475" lvl="6" marL="2971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117475" lvl="7" marL="3429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117475" lvl="8" marL="3886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31" name="Shape 131"/>
          <p:cNvSpPr txBox="1"/>
          <p:nvPr>
            <p:ph idx="10" type="dt"/>
          </p:nvPr>
        </p:nvSpPr>
        <p:spPr>
          <a:xfrm>
            <a:off x="7456921" y="5883276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32" name="Shape 132"/>
          <p:cNvSpPr txBox="1"/>
          <p:nvPr>
            <p:ph idx="11" type="ftr"/>
          </p:nvPr>
        </p:nvSpPr>
        <p:spPr>
          <a:xfrm>
            <a:off x="1141411" y="5883275"/>
            <a:ext cx="623930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33" name="Shape 133"/>
          <p:cNvSpPr txBox="1"/>
          <p:nvPr>
            <p:ph idx="12" type="sldNum"/>
          </p:nvPr>
        </p:nvSpPr>
        <p:spPr>
          <a:xfrm>
            <a:off x="10276321" y="5883273"/>
            <a:ext cx="7710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05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兩個內容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/>
          <p:nvPr>
            <p:ph type="title"/>
          </p:nvPr>
        </p:nvSpPr>
        <p:spPr>
          <a:xfrm>
            <a:off x="1141412" y="618518"/>
            <a:ext cx="9905997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x="1141409" y="2249485"/>
            <a:ext cx="4878388" cy="35417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8100" lvl="0" marL="228600" marR="0" rtl="0" algn="l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69850" lvl="1" marL="685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85725" lvl="2" marL="1143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101600" lvl="3" marL="1600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101600" lvl="4" marL="2057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117475" lvl="5" marL="2514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117475" lvl="6" marL="2971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117475" lvl="7" marL="3429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117475" lvl="8" marL="3886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37" name="Shape 137"/>
          <p:cNvSpPr txBox="1"/>
          <p:nvPr>
            <p:ph idx="2" type="body"/>
          </p:nvPr>
        </p:nvSpPr>
        <p:spPr>
          <a:xfrm>
            <a:off x="6172200" y="2249485"/>
            <a:ext cx="4875211" cy="35417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8100" lvl="0" marL="228600" marR="0" rtl="0" algn="l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69850" lvl="1" marL="685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85725" lvl="2" marL="1143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101600" lvl="3" marL="1600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101600" lvl="4" marL="2057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117475" lvl="5" marL="2514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117475" lvl="6" marL="2971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117475" lvl="7" marL="3429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117475" lvl="8" marL="3886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38" name="Shape 138"/>
          <p:cNvSpPr txBox="1"/>
          <p:nvPr>
            <p:ph idx="10" type="dt"/>
          </p:nvPr>
        </p:nvSpPr>
        <p:spPr>
          <a:xfrm>
            <a:off x="7456921" y="5883276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39" name="Shape 139"/>
          <p:cNvSpPr txBox="1"/>
          <p:nvPr>
            <p:ph idx="11" type="ftr"/>
          </p:nvPr>
        </p:nvSpPr>
        <p:spPr>
          <a:xfrm>
            <a:off x="1141411" y="5883275"/>
            <a:ext cx="623930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05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40" name="Shape 140"/>
          <p:cNvSpPr txBox="1"/>
          <p:nvPr>
            <p:ph idx="12" type="sldNum"/>
          </p:nvPr>
        </p:nvSpPr>
        <p:spPr>
          <a:xfrm>
            <a:off x="10276321" y="5883273"/>
            <a:ext cx="7710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比對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>
            <p:ph type="title"/>
          </p:nvPr>
        </p:nvSpPr>
        <p:spPr>
          <a:xfrm>
            <a:off x="1141411" y="619125"/>
            <a:ext cx="9906000" cy="147796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x="1370019" y="2249485"/>
            <a:ext cx="4649783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44" name="Shape 144"/>
          <p:cNvSpPr txBox="1"/>
          <p:nvPr>
            <p:ph idx="2" type="body"/>
          </p:nvPr>
        </p:nvSpPr>
        <p:spPr>
          <a:xfrm>
            <a:off x="1141409" y="3073397"/>
            <a:ext cx="4878391" cy="27178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8100" lvl="0" marL="228600" marR="0" rtl="0" algn="l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69850" lvl="1" marL="685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85725" lvl="2" marL="1143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101600" lvl="3" marL="1600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101600" lvl="4" marL="2057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117475" lvl="5" marL="2514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117475" lvl="6" marL="2971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117475" lvl="7" marL="3429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117475" lvl="8" marL="3886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45" name="Shape 145"/>
          <p:cNvSpPr txBox="1"/>
          <p:nvPr>
            <p:ph idx="3" type="body"/>
          </p:nvPr>
        </p:nvSpPr>
        <p:spPr>
          <a:xfrm>
            <a:off x="6400807" y="2249484"/>
            <a:ext cx="4646602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46" name="Shape 146"/>
          <p:cNvSpPr txBox="1"/>
          <p:nvPr>
            <p:ph idx="4" type="body"/>
          </p:nvPr>
        </p:nvSpPr>
        <p:spPr>
          <a:xfrm>
            <a:off x="6172200" y="3073397"/>
            <a:ext cx="4875209" cy="27178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8100" lvl="0" marL="228600" marR="0" rtl="0" algn="l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69850" lvl="1" marL="685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85725" lvl="2" marL="1143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101600" lvl="3" marL="1600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101600" lvl="4" marL="2057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117475" lvl="5" marL="2514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117475" lvl="6" marL="2971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117475" lvl="7" marL="3429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117475" lvl="8" marL="3886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47" name="Shape 147"/>
          <p:cNvSpPr txBox="1"/>
          <p:nvPr>
            <p:ph idx="10" type="dt"/>
          </p:nvPr>
        </p:nvSpPr>
        <p:spPr>
          <a:xfrm>
            <a:off x="7456921" y="5883276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48" name="Shape 148"/>
          <p:cNvSpPr txBox="1"/>
          <p:nvPr>
            <p:ph idx="11" type="ftr"/>
          </p:nvPr>
        </p:nvSpPr>
        <p:spPr>
          <a:xfrm>
            <a:off x="1141411" y="5883275"/>
            <a:ext cx="623930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05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49" name="Shape 149"/>
          <p:cNvSpPr txBox="1"/>
          <p:nvPr>
            <p:ph idx="12" type="sldNum"/>
          </p:nvPr>
        </p:nvSpPr>
        <p:spPr>
          <a:xfrm>
            <a:off x="10276321" y="5883273"/>
            <a:ext cx="7710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只有標題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/>
          <p:nvPr>
            <p:ph type="title"/>
          </p:nvPr>
        </p:nvSpPr>
        <p:spPr>
          <a:xfrm>
            <a:off x="1141412" y="618518"/>
            <a:ext cx="9905997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52" name="Shape 152"/>
          <p:cNvSpPr txBox="1"/>
          <p:nvPr>
            <p:ph idx="10" type="dt"/>
          </p:nvPr>
        </p:nvSpPr>
        <p:spPr>
          <a:xfrm>
            <a:off x="7456921" y="5883276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53" name="Shape 153"/>
          <p:cNvSpPr txBox="1"/>
          <p:nvPr>
            <p:ph idx="11" type="ftr"/>
          </p:nvPr>
        </p:nvSpPr>
        <p:spPr>
          <a:xfrm>
            <a:off x="1141411" y="5883275"/>
            <a:ext cx="623930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05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54" name="Shape 154"/>
          <p:cNvSpPr txBox="1"/>
          <p:nvPr>
            <p:ph idx="12" type="sldNum"/>
          </p:nvPr>
        </p:nvSpPr>
        <p:spPr>
          <a:xfrm>
            <a:off x="10276321" y="5883273"/>
            <a:ext cx="7710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含標題的內容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/>
          <p:nvPr>
            <p:ph type="title"/>
          </p:nvPr>
        </p:nvSpPr>
        <p:spPr>
          <a:xfrm>
            <a:off x="1146704" y="609600"/>
            <a:ext cx="3856037" cy="1639883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57" name="Shape 157"/>
          <p:cNvSpPr txBox="1"/>
          <p:nvPr>
            <p:ph idx="1" type="body"/>
          </p:nvPr>
        </p:nvSpPr>
        <p:spPr>
          <a:xfrm>
            <a:off x="5156200" y="592666"/>
            <a:ext cx="5891208" cy="519853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-38100" lvl="0" marL="228600" marR="0" rtl="0" algn="l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69850" lvl="1" marL="685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85725" lvl="2" marL="1143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101600" lvl="3" marL="1600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101600" lvl="4" marL="2057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117475" lvl="5" marL="2514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117475" lvl="6" marL="2971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117475" lvl="7" marL="3429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117475" lvl="8" marL="3886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58" name="Shape 158"/>
          <p:cNvSpPr txBox="1"/>
          <p:nvPr>
            <p:ph idx="2" type="body"/>
          </p:nvPr>
        </p:nvSpPr>
        <p:spPr>
          <a:xfrm>
            <a:off x="1146704" y="2249485"/>
            <a:ext cx="3856037" cy="35417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59" name="Shape 159"/>
          <p:cNvSpPr txBox="1"/>
          <p:nvPr>
            <p:ph idx="10" type="dt"/>
          </p:nvPr>
        </p:nvSpPr>
        <p:spPr>
          <a:xfrm>
            <a:off x="7456921" y="5883276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60" name="Shape 160"/>
          <p:cNvSpPr txBox="1"/>
          <p:nvPr>
            <p:ph idx="11" type="ftr"/>
          </p:nvPr>
        </p:nvSpPr>
        <p:spPr>
          <a:xfrm>
            <a:off x="1141411" y="5883275"/>
            <a:ext cx="623930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05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61" name="Shape 161"/>
          <p:cNvSpPr txBox="1"/>
          <p:nvPr>
            <p:ph idx="12" type="sldNum"/>
          </p:nvPr>
        </p:nvSpPr>
        <p:spPr>
          <a:xfrm>
            <a:off x="10276321" y="5883273"/>
            <a:ext cx="7710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含標題的圖片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/>
          <p:nvPr>
            <p:ph type="title"/>
          </p:nvPr>
        </p:nvSpPr>
        <p:spPr>
          <a:xfrm>
            <a:off x="1141412" y="609600"/>
            <a:ext cx="5934507" cy="163988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64" name="Shape 164"/>
          <p:cNvSpPr/>
          <p:nvPr>
            <p:ph idx="2" type="pic"/>
          </p:nvPr>
        </p:nvSpPr>
        <p:spPr>
          <a:xfrm>
            <a:off x="7380721" y="609600"/>
            <a:ext cx="3666689" cy="5181599"/>
          </a:xfrm>
          <a:prstGeom prst="round2DiagRect">
            <a:avLst>
              <a:gd fmla="val 5608" name="adj1"/>
              <a:gd fmla="val 0" name="adj2"/>
            </a:avLst>
          </a:prstGeom>
          <a:noFill/>
          <a:ln cap="sq" cmpd="sng" w="19050">
            <a:solidFill>
              <a:srgbClr val="B3FFFF">
                <a:alpha val="60000"/>
              </a:srgbClr>
            </a:solidFill>
            <a:prstDash val="solid"/>
            <a:miter/>
            <a:headEnd len="med" w="med" type="none"/>
            <a:tailEnd len="med" w="med" type="none"/>
          </a:ln>
          <a:effectLst>
            <a:outerShdw blurRad="889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65" name="Shape 165"/>
          <p:cNvSpPr txBox="1"/>
          <p:nvPr>
            <p:ph idx="1" type="body"/>
          </p:nvPr>
        </p:nvSpPr>
        <p:spPr>
          <a:xfrm>
            <a:off x="1141409" y="2249485"/>
            <a:ext cx="5934510" cy="35417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66" name="Shape 166"/>
          <p:cNvSpPr txBox="1"/>
          <p:nvPr>
            <p:ph idx="10" type="dt"/>
          </p:nvPr>
        </p:nvSpPr>
        <p:spPr>
          <a:xfrm>
            <a:off x="7456921" y="5883276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67" name="Shape 167"/>
          <p:cNvSpPr txBox="1"/>
          <p:nvPr>
            <p:ph idx="11" type="ftr"/>
          </p:nvPr>
        </p:nvSpPr>
        <p:spPr>
          <a:xfrm>
            <a:off x="1141411" y="5883275"/>
            <a:ext cx="623930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05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68" name="Shape 168"/>
          <p:cNvSpPr txBox="1"/>
          <p:nvPr>
            <p:ph idx="12" type="sldNum"/>
          </p:nvPr>
        </p:nvSpPr>
        <p:spPr>
          <a:xfrm>
            <a:off x="10276321" y="5883273"/>
            <a:ext cx="7710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theme" Target="../theme/theme1.xml"/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2.pn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3.xml"/><Relationship Id="rId19" Type="http://schemas.openxmlformats.org/officeDocument/2006/relationships/slideLayout" Target="../slideLayouts/slideLayout17.xml"/><Relationship Id="rId6" Type="http://schemas.openxmlformats.org/officeDocument/2006/relationships/slideLayout" Target="../slideLayouts/slideLayout4.xml"/><Relationship Id="rId18" Type="http://schemas.openxmlformats.org/officeDocument/2006/relationships/slideLayout" Target="../slideLayouts/slideLayout16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\\DROBO-FS\QuickDrops\JB\PPTX NG\Droplets\LightingOverlay.png" id="10" name="Shape 10"/>
          <p:cNvPicPr preferRelativeResize="0"/>
          <p:nvPr/>
        </p:nvPicPr>
        <p:blipFill rotWithShape="1">
          <a:blip r:embed="rId2">
            <a:alphaModFix amt="30000"/>
          </a:blip>
          <a:srcRect b="0" l="0" r="0" t="0"/>
          <a:stretch/>
        </p:blipFill>
        <p:spPr>
          <a:xfrm>
            <a:off x="0" y="0"/>
            <a:ext cx="12192003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" name="Shape 11"/>
          <p:cNvGrpSpPr/>
          <p:nvPr/>
        </p:nvGrpSpPr>
        <p:grpSpPr>
          <a:xfrm>
            <a:off x="-14288" y="0"/>
            <a:ext cx="12053888" cy="6858000"/>
            <a:chOff x="-14288" y="0"/>
            <a:chExt cx="12053888" cy="6858000"/>
          </a:xfrm>
        </p:grpSpPr>
        <p:grpSp>
          <p:nvGrpSpPr>
            <p:cNvPr id="12" name="Shape 12"/>
            <p:cNvGrpSpPr/>
            <p:nvPr/>
          </p:nvGrpSpPr>
          <p:grpSpPr>
            <a:xfrm>
              <a:off x="-14288" y="0"/>
              <a:ext cx="1220788" cy="6858000"/>
              <a:chOff x="-14288" y="0"/>
              <a:chExt cx="1220788" cy="6858000"/>
            </a:xfrm>
          </p:grpSpPr>
          <p:sp>
            <p:nvSpPr>
              <p:cNvPr id="13" name="Shape 13"/>
              <p:cNvSpPr/>
              <p:nvPr/>
            </p:nvSpPr>
            <p:spPr>
              <a:xfrm>
                <a:off x="114300" y="4763"/>
                <a:ext cx="23813" cy="2181224"/>
              </a:xfrm>
              <a:prstGeom prst="rect">
                <a:avLst/>
              </a:pr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" name="Shape 14"/>
              <p:cNvSpPr/>
              <p:nvPr/>
            </p:nvSpPr>
            <p:spPr>
              <a:xfrm>
                <a:off x="33336" y="2176463"/>
                <a:ext cx="190500" cy="190500"/>
              </a:xfrm>
              <a:custGeom>
                <a:pathLst>
                  <a:path extrusionOk="0" h="120000" w="120000">
                    <a:moveTo>
                      <a:pt x="60000" y="120000"/>
                    </a:moveTo>
                    <a:cubicBezTo>
                      <a:pt x="27000" y="120000"/>
                      <a:pt x="0" y="93000"/>
                      <a:pt x="0" y="60000"/>
                    </a:cubicBezTo>
                    <a:cubicBezTo>
                      <a:pt x="0" y="27000"/>
                      <a:pt x="27000" y="0"/>
                      <a:pt x="60000" y="0"/>
                    </a:cubicBezTo>
                    <a:cubicBezTo>
                      <a:pt x="93000" y="0"/>
                      <a:pt x="120000" y="27000"/>
                      <a:pt x="120000" y="60000"/>
                    </a:cubicBezTo>
                    <a:cubicBezTo>
                      <a:pt x="120000" y="93000"/>
                      <a:pt x="93000" y="120000"/>
                      <a:pt x="60000" y="120000"/>
                    </a:cubicBezTo>
                    <a:close/>
                    <a:moveTo>
                      <a:pt x="60000" y="12000"/>
                    </a:moveTo>
                    <a:cubicBezTo>
                      <a:pt x="33000" y="12000"/>
                      <a:pt x="12000" y="33000"/>
                      <a:pt x="12000" y="60000"/>
                    </a:cubicBezTo>
                    <a:cubicBezTo>
                      <a:pt x="12000" y="87000"/>
                      <a:pt x="33000" y="108000"/>
                      <a:pt x="60000" y="108000"/>
                    </a:cubicBezTo>
                    <a:cubicBezTo>
                      <a:pt x="84000" y="108000"/>
                      <a:pt x="108000" y="87000"/>
                      <a:pt x="108000" y="60000"/>
                    </a:cubicBezTo>
                    <a:cubicBezTo>
                      <a:pt x="108000" y="33000"/>
                      <a:pt x="84000" y="12000"/>
                      <a:pt x="60000" y="1200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" name="Shape 15"/>
              <p:cNvSpPr/>
              <p:nvPr/>
            </p:nvSpPr>
            <p:spPr>
              <a:xfrm>
                <a:off x="28575" y="4021137"/>
                <a:ext cx="190500" cy="188913"/>
              </a:xfrm>
              <a:custGeom>
                <a:pathLst>
                  <a:path extrusionOk="0" h="120000" w="120000">
                    <a:moveTo>
                      <a:pt x="60000" y="120000"/>
                    </a:moveTo>
                    <a:cubicBezTo>
                      <a:pt x="27000" y="120000"/>
                      <a:pt x="0" y="93000"/>
                      <a:pt x="0" y="60000"/>
                    </a:cubicBezTo>
                    <a:cubicBezTo>
                      <a:pt x="0" y="27000"/>
                      <a:pt x="27000" y="0"/>
                      <a:pt x="60000" y="0"/>
                    </a:cubicBezTo>
                    <a:cubicBezTo>
                      <a:pt x="93000" y="0"/>
                      <a:pt x="120000" y="27000"/>
                      <a:pt x="120000" y="60000"/>
                    </a:cubicBezTo>
                    <a:cubicBezTo>
                      <a:pt x="120000" y="93000"/>
                      <a:pt x="93000" y="120000"/>
                      <a:pt x="60000" y="120000"/>
                    </a:cubicBezTo>
                    <a:close/>
                    <a:moveTo>
                      <a:pt x="60000" y="12000"/>
                    </a:moveTo>
                    <a:cubicBezTo>
                      <a:pt x="36000" y="12000"/>
                      <a:pt x="12000" y="33000"/>
                      <a:pt x="12000" y="60000"/>
                    </a:cubicBezTo>
                    <a:cubicBezTo>
                      <a:pt x="12000" y="87000"/>
                      <a:pt x="36000" y="108000"/>
                      <a:pt x="60000" y="108000"/>
                    </a:cubicBezTo>
                    <a:cubicBezTo>
                      <a:pt x="87000" y="108000"/>
                      <a:pt x="108000" y="87000"/>
                      <a:pt x="108000" y="60000"/>
                    </a:cubicBezTo>
                    <a:cubicBezTo>
                      <a:pt x="108000" y="33000"/>
                      <a:pt x="87000" y="12000"/>
                      <a:pt x="60000" y="1200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" name="Shape 16"/>
              <p:cNvSpPr/>
              <p:nvPr/>
            </p:nvSpPr>
            <p:spPr>
              <a:xfrm>
                <a:off x="200025" y="4763"/>
                <a:ext cx="369888" cy="1811337"/>
              </a:xfrm>
              <a:custGeom>
                <a:pathLst>
                  <a:path extrusionOk="0" h="120000" w="120000">
                    <a:moveTo>
                      <a:pt x="112274" y="120000"/>
                    </a:moveTo>
                    <a:lnTo>
                      <a:pt x="0" y="65836"/>
                    </a:lnTo>
                    <a:lnTo>
                      <a:pt x="0" y="0"/>
                    </a:lnTo>
                    <a:lnTo>
                      <a:pt x="7725" y="0"/>
                    </a:lnTo>
                    <a:lnTo>
                      <a:pt x="7725" y="65521"/>
                    </a:lnTo>
                    <a:lnTo>
                      <a:pt x="120000" y="119368"/>
                    </a:lnTo>
                    <a:lnTo>
                      <a:pt x="112274" y="120000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17" name="Shape 17"/>
              <p:cNvSpPr/>
              <p:nvPr/>
            </p:nvSpPr>
            <p:spPr>
              <a:xfrm>
                <a:off x="503237" y="1801813"/>
                <a:ext cx="190500" cy="188913"/>
              </a:xfrm>
              <a:custGeom>
                <a:pathLst>
                  <a:path extrusionOk="0" h="120000" w="120000">
                    <a:moveTo>
                      <a:pt x="60000" y="120000"/>
                    </a:moveTo>
                    <a:cubicBezTo>
                      <a:pt x="27000" y="120000"/>
                      <a:pt x="0" y="93000"/>
                      <a:pt x="0" y="60000"/>
                    </a:cubicBezTo>
                    <a:cubicBezTo>
                      <a:pt x="0" y="27000"/>
                      <a:pt x="27000" y="0"/>
                      <a:pt x="60000" y="0"/>
                    </a:cubicBezTo>
                    <a:cubicBezTo>
                      <a:pt x="99000" y="0"/>
                      <a:pt x="120000" y="18000"/>
                      <a:pt x="120000" y="60000"/>
                    </a:cubicBezTo>
                    <a:cubicBezTo>
                      <a:pt x="120000" y="93000"/>
                      <a:pt x="93000" y="120000"/>
                      <a:pt x="60000" y="120000"/>
                    </a:cubicBezTo>
                    <a:close/>
                    <a:moveTo>
                      <a:pt x="60000" y="12000"/>
                    </a:moveTo>
                    <a:cubicBezTo>
                      <a:pt x="33000" y="12000"/>
                      <a:pt x="12000" y="33000"/>
                      <a:pt x="12000" y="60000"/>
                    </a:cubicBezTo>
                    <a:cubicBezTo>
                      <a:pt x="12000" y="87000"/>
                      <a:pt x="33000" y="108000"/>
                      <a:pt x="60000" y="108000"/>
                    </a:cubicBezTo>
                    <a:cubicBezTo>
                      <a:pt x="84000" y="108000"/>
                      <a:pt x="108000" y="87000"/>
                      <a:pt x="108000" y="60000"/>
                    </a:cubicBezTo>
                    <a:cubicBezTo>
                      <a:pt x="108000" y="27000"/>
                      <a:pt x="93000" y="12000"/>
                      <a:pt x="60000" y="1200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" name="Shape 18"/>
              <p:cNvSpPr/>
              <p:nvPr/>
            </p:nvSpPr>
            <p:spPr>
              <a:xfrm>
                <a:off x="285750" y="4763"/>
                <a:ext cx="369888" cy="1430338"/>
              </a:xfrm>
              <a:custGeom>
                <a:pathLst>
                  <a:path extrusionOk="0" h="120000" w="120000">
                    <a:moveTo>
                      <a:pt x="113819" y="120000"/>
                    </a:moveTo>
                    <a:lnTo>
                      <a:pt x="0" y="51009"/>
                    </a:lnTo>
                    <a:lnTo>
                      <a:pt x="0" y="0"/>
                    </a:lnTo>
                    <a:lnTo>
                      <a:pt x="9270" y="0"/>
                    </a:lnTo>
                    <a:lnTo>
                      <a:pt x="9270" y="50610"/>
                    </a:lnTo>
                    <a:lnTo>
                      <a:pt x="120000" y="119200"/>
                    </a:lnTo>
                    <a:lnTo>
                      <a:pt x="113819" y="120000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19" name="Shape 19"/>
              <p:cNvSpPr/>
              <p:nvPr/>
            </p:nvSpPr>
            <p:spPr>
              <a:xfrm>
                <a:off x="546100" y="0"/>
                <a:ext cx="152399" cy="912813"/>
              </a:xfrm>
              <a:custGeom>
                <a:pathLst>
                  <a:path extrusionOk="0" h="120000" w="120000">
                    <a:moveTo>
                      <a:pt x="120000" y="120000"/>
                    </a:moveTo>
                    <a:lnTo>
                      <a:pt x="97500" y="120000"/>
                    </a:lnTo>
                    <a:lnTo>
                      <a:pt x="97500" y="40069"/>
                    </a:lnTo>
                    <a:lnTo>
                      <a:pt x="0" y="1252"/>
                    </a:lnTo>
                    <a:lnTo>
                      <a:pt x="18750" y="0"/>
                    </a:lnTo>
                    <a:lnTo>
                      <a:pt x="120000" y="39443"/>
                    </a:lnTo>
                    <a:lnTo>
                      <a:pt x="120000" y="120000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0" name="Shape 20"/>
              <p:cNvSpPr/>
              <p:nvPr/>
            </p:nvSpPr>
            <p:spPr>
              <a:xfrm>
                <a:off x="588962" y="1420812"/>
                <a:ext cx="190500" cy="190500"/>
              </a:xfrm>
              <a:custGeom>
                <a:pathLst>
                  <a:path extrusionOk="0" h="120000" w="120000">
                    <a:moveTo>
                      <a:pt x="60000" y="120000"/>
                    </a:moveTo>
                    <a:cubicBezTo>
                      <a:pt x="27000" y="120000"/>
                      <a:pt x="0" y="93000"/>
                      <a:pt x="0" y="60000"/>
                    </a:cubicBezTo>
                    <a:cubicBezTo>
                      <a:pt x="0" y="27000"/>
                      <a:pt x="27000" y="0"/>
                      <a:pt x="60000" y="0"/>
                    </a:cubicBezTo>
                    <a:cubicBezTo>
                      <a:pt x="99000" y="0"/>
                      <a:pt x="120000" y="21000"/>
                      <a:pt x="120000" y="60000"/>
                    </a:cubicBezTo>
                    <a:cubicBezTo>
                      <a:pt x="120000" y="93000"/>
                      <a:pt x="93000" y="120000"/>
                      <a:pt x="60000" y="120000"/>
                    </a:cubicBezTo>
                    <a:close/>
                    <a:moveTo>
                      <a:pt x="60000" y="12000"/>
                    </a:moveTo>
                    <a:cubicBezTo>
                      <a:pt x="33000" y="12000"/>
                      <a:pt x="12000" y="33000"/>
                      <a:pt x="12000" y="60000"/>
                    </a:cubicBezTo>
                    <a:cubicBezTo>
                      <a:pt x="12000" y="87000"/>
                      <a:pt x="33000" y="108000"/>
                      <a:pt x="60000" y="108000"/>
                    </a:cubicBezTo>
                    <a:cubicBezTo>
                      <a:pt x="87000" y="108000"/>
                      <a:pt x="108000" y="87000"/>
                      <a:pt x="108000" y="60000"/>
                    </a:cubicBezTo>
                    <a:cubicBezTo>
                      <a:pt x="108000" y="27000"/>
                      <a:pt x="93000" y="12000"/>
                      <a:pt x="60000" y="1200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" name="Shape 21"/>
              <p:cNvSpPr/>
              <p:nvPr/>
            </p:nvSpPr>
            <p:spPr>
              <a:xfrm>
                <a:off x="588962" y="903287"/>
                <a:ext cx="190500" cy="190500"/>
              </a:xfrm>
              <a:custGeom>
                <a:pathLst>
                  <a:path extrusionOk="0" h="120000" w="120000">
                    <a:moveTo>
                      <a:pt x="60000" y="120000"/>
                    </a:moveTo>
                    <a:cubicBezTo>
                      <a:pt x="27000" y="120000"/>
                      <a:pt x="0" y="93000"/>
                      <a:pt x="0" y="60000"/>
                    </a:cubicBezTo>
                    <a:cubicBezTo>
                      <a:pt x="0" y="27000"/>
                      <a:pt x="27000" y="0"/>
                      <a:pt x="60000" y="0"/>
                    </a:cubicBezTo>
                    <a:cubicBezTo>
                      <a:pt x="93000" y="0"/>
                      <a:pt x="120000" y="27000"/>
                      <a:pt x="120000" y="60000"/>
                    </a:cubicBezTo>
                    <a:cubicBezTo>
                      <a:pt x="120000" y="93000"/>
                      <a:pt x="93000" y="120000"/>
                      <a:pt x="60000" y="120000"/>
                    </a:cubicBezTo>
                    <a:close/>
                    <a:moveTo>
                      <a:pt x="60000" y="12000"/>
                    </a:moveTo>
                    <a:cubicBezTo>
                      <a:pt x="33000" y="12000"/>
                      <a:pt x="12000" y="33000"/>
                      <a:pt x="12000" y="60000"/>
                    </a:cubicBezTo>
                    <a:cubicBezTo>
                      <a:pt x="12000" y="87000"/>
                      <a:pt x="33000" y="108000"/>
                      <a:pt x="60000" y="108000"/>
                    </a:cubicBezTo>
                    <a:cubicBezTo>
                      <a:pt x="87000" y="108000"/>
                      <a:pt x="108000" y="87000"/>
                      <a:pt x="108000" y="60000"/>
                    </a:cubicBezTo>
                    <a:cubicBezTo>
                      <a:pt x="108000" y="33000"/>
                      <a:pt x="87000" y="12000"/>
                      <a:pt x="60000" y="1200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" name="Shape 22"/>
              <p:cNvSpPr/>
              <p:nvPr/>
            </p:nvSpPr>
            <p:spPr>
              <a:xfrm>
                <a:off x="641350" y="0"/>
                <a:ext cx="422275" cy="527050"/>
              </a:xfrm>
              <a:custGeom>
                <a:pathLst>
                  <a:path extrusionOk="0" h="120000" w="120000">
                    <a:moveTo>
                      <a:pt x="115939" y="119999"/>
                    </a:moveTo>
                    <a:lnTo>
                      <a:pt x="21654" y="44457"/>
                    </a:lnTo>
                    <a:lnTo>
                      <a:pt x="0" y="2168"/>
                    </a:lnTo>
                    <a:lnTo>
                      <a:pt x="6766" y="0"/>
                    </a:lnTo>
                    <a:lnTo>
                      <a:pt x="28421" y="41204"/>
                    </a:lnTo>
                    <a:lnTo>
                      <a:pt x="120000" y="115662"/>
                    </a:lnTo>
                    <a:lnTo>
                      <a:pt x="115939" y="119999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3" name="Shape 23"/>
              <p:cNvSpPr/>
              <p:nvPr/>
            </p:nvSpPr>
            <p:spPr>
              <a:xfrm>
                <a:off x="1020762" y="488950"/>
                <a:ext cx="161925" cy="147638"/>
              </a:xfrm>
              <a:custGeom>
                <a:pathLst>
                  <a:path extrusionOk="0" h="120000" w="120000">
                    <a:moveTo>
                      <a:pt x="60000" y="120000"/>
                    </a:moveTo>
                    <a:cubicBezTo>
                      <a:pt x="45882" y="120000"/>
                      <a:pt x="31764" y="116129"/>
                      <a:pt x="21176" y="104516"/>
                    </a:cubicBezTo>
                    <a:cubicBezTo>
                      <a:pt x="0" y="77419"/>
                      <a:pt x="0" y="38709"/>
                      <a:pt x="21176" y="15483"/>
                    </a:cubicBezTo>
                    <a:cubicBezTo>
                      <a:pt x="31764" y="3870"/>
                      <a:pt x="45882" y="0"/>
                      <a:pt x="60000" y="0"/>
                    </a:cubicBezTo>
                    <a:cubicBezTo>
                      <a:pt x="74117" y="0"/>
                      <a:pt x="88235" y="3870"/>
                      <a:pt x="98823" y="15483"/>
                    </a:cubicBezTo>
                    <a:cubicBezTo>
                      <a:pt x="120000" y="38709"/>
                      <a:pt x="120000" y="77419"/>
                      <a:pt x="98823" y="104516"/>
                    </a:cubicBezTo>
                    <a:cubicBezTo>
                      <a:pt x="88235" y="116129"/>
                      <a:pt x="74117" y="120000"/>
                      <a:pt x="60000" y="120000"/>
                    </a:cubicBezTo>
                    <a:close/>
                    <a:moveTo>
                      <a:pt x="60000" y="15483"/>
                    </a:moveTo>
                    <a:cubicBezTo>
                      <a:pt x="49411" y="15483"/>
                      <a:pt x="38823" y="19354"/>
                      <a:pt x="31764" y="27096"/>
                    </a:cubicBezTo>
                    <a:cubicBezTo>
                      <a:pt x="14117" y="46451"/>
                      <a:pt x="14117" y="73548"/>
                      <a:pt x="31764" y="92903"/>
                    </a:cubicBezTo>
                    <a:cubicBezTo>
                      <a:pt x="38823" y="100645"/>
                      <a:pt x="49411" y="104516"/>
                      <a:pt x="60000" y="104516"/>
                    </a:cubicBezTo>
                    <a:cubicBezTo>
                      <a:pt x="70588" y="104516"/>
                      <a:pt x="81176" y="100645"/>
                      <a:pt x="88235" y="92903"/>
                    </a:cubicBezTo>
                    <a:cubicBezTo>
                      <a:pt x="105882" y="73548"/>
                      <a:pt x="105882" y="46451"/>
                      <a:pt x="88235" y="27096"/>
                    </a:cubicBezTo>
                    <a:cubicBezTo>
                      <a:pt x="81176" y="19354"/>
                      <a:pt x="70588" y="15483"/>
                      <a:pt x="60000" y="1548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24" name="Shape 24"/>
              <p:cNvCxnSpPr/>
              <p:nvPr/>
            </p:nvCxnSpPr>
            <p:spPr>
              <a:xfrm>
                <a:off x="-4763" y="9525"/>
                <a:ext cx="0" cy="0"/>
              </a:xfrm>
              <a:prstGeom prst="straightConnector1">
                <a:avLst/>
              </a:pr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 cap="flat" cmpd="sng" w="9525">
                <a:solidFill>
                  <a:srgbClr val="FFFFFF"/>
                </a:solidFill>
                <a:prstDash val="solid"/>
                <a:miter/>
                <a:headEnd len="med" w="med" type="none"/>
                <a:tailEnd len="med" w="med" type="none"/>
              </a:ln>
            </p:spPr>
          </p:cxnSp>
          <p:sp>
            <p:nvSpPr>
              <p:cNvPr id="25" name="Shape 25"/>
              <p:cNvSpPr/>
              <p:nvPr/>
            </p:nvSpPr>
            <p:spPr>
              <a:xfrm>
                <a:off x="9525" y="1801813"/>
                <a:ext cx="123824" cy="127000"/>
              </a:xfrm>
              <a:custGeom>
                <a:pathLst>
                  <a:path extrusionOk="0" h="120000" w="120000">
                    <a:moveTo>
                      <a:pt x="9230" y="120000"/>
                    </a:moveTo>
                    <a:lnTo>
                      <a:pt x="0" y="106500"/>
                    </a:lnTo>
                    <a:lnTo>
                      <a:pt x="106153" y="0"/>
                    </a:lnTo>
                    <a:lnTo>
                      <a:pt x="120000" y="13500"/>
                    </a:lnTo>
                    <a:lnTo>
                      <a:pt x="9230" y="120000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6" name="Shape 26"/>
              <p:cNvSpPr/>
              <p:nvPr/>
            </p:nvSpPr>
            <p:spPr>
              <a:xfrm>
                <a:off x="-9525" y="3549650"/>
                <a:ext cx="147638" cy="481013"/>
              </a:xfrm>
              <a:custGeom>
                <a:pathLst>
                  <a:path extrusionOk="0" h="120000" w="120000">
                    <a:moveTo>
                      <a:pt x="120000" y="120000"/>
                    </a:moveTo>
                    <a:lnTo>
                      <a:pt x="100645" y="120000"/>
                    </a:lnTo>
                    <a:lnTo>
                      <a:pt x="100645" y="30891"/>
                    </a:lnTo>
                    <a:lnTo>
                      <a:pt x="0" y="4752"/>
                    </a:lnTo>
                    <a:lnTo>
                      <a:pt x="15483" y="0"/>
                    </a:lnTo>
                    <a:lnTo>
                      <a:pt x="120000" y="27326"/>
                    </a:lnTo>
                    <a:lnTo>
                      <a:pt x="120000" y="120000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7" name="Shape 27"/>
              <p:cNvSpPr/>
              <p:nvPr/>
            </p:nvSpPr>
            <p:spPr>
              <a:xfrm>
                <a:off x="128586" y="1382712"/>
                <a:ext cx="142875" cy="476249"/>
              </a:xfrm>
              <a:custGeom>
                <a:pathLst>
                  <a:path extrusionOk="0" h="120000" w="120000">
                    <a:moveTo>
                      <a:pt x="120000" y="120000"/>
                    </a:moveTo>
                    <a:lnTo>
                      <a:pt x="104000" y="120000"/>
                    </a:lnTo>
                    <a:lnTo>
                      <a:pt x="104000" y="33600"/>
                    </a:lnTo>
                    <a:lnTo>
                      <a:pt x="0" y="3600"/>
                    </a:lnTo>
                    <a:lnTo>
                      <a:pt x="12000" y="0"/>
                    </a:lnTo>
                    <a:lnTo>
                      <a:pt x="120000" y="32400"/>
                    </a:lnTo>
                    <a:lnTo>
                      <a:pt x="120000" y="120000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8" name="Shape 28"/>
              <p:cNvSpPr/>
              <p:nvPr/>
            </p:nvSpPr>
            <p:spPr>
              <a:xfrm>
                <a:off x="204786" y="1849438"/>
                <a:ext cx="114300" cy="107949"/>
              </a:xfrm>
              <a:custGeom>
                <a:pathLst>
                  <a:path extrusionOk="0" h="120000" w="120000">
                    <a:moveTo>
                      <a:pt x="60000" y="120000"/>
                    </a:moveTo>
                    <a:cubicBezTo>
                      <a:pt x="30000" y="120000"/>
                      <a:pt x="0" y="93913"/>
                      <a:pt x="0" y="62608"/>
                    </a:cubicBezTo>
                    <a:cubicBezTo>
                      <a:pt x="0" y="26086"/>
                      <a:pt x="30000" y="0"/>
                      <a:pt x="60000" y="0"/>
                    </a:cubicBezTo>
                    <a:cubicBezTo>
                      <a:pt x="90000" y="0"/>
                      <a:pt x="120000" y="26086"/>
                      <a:pt x="120000" y="62608"/>
                    </a:cubicBezTo>
                    <a:cubicBezTo>
                      <a:pt x="120000" y="93913"/>
                      <a:pt x="90000" y="120000"/>
                      <a:pt x="60000" y="120000"/>
                    </a:cubicBezTo>
                    <a:close/>
                    <a:moveTo>
                      <a:pt x="60000" y="20869"/>
                    </a:moveTo>
                    <a:cubicBezTo>
                      <a:pt x="40000" y="20869"/>
                      <a:pt x="20000" y="41739"/>
                      <a:pt x="20000" y="62608"/>
                    </a:cubicBezTo>
                    <a:cubicBezTo>
                      <a:pt x="20000" y="83478"/>
                      <a:pt x="40000" y="99130"/>
                      <a:pt x="60000" y="99130"/>
                    </a:cubicBezTo>
                    <a:cubicBezTo>
                      <a:pt x="80000" y="99130"/>
                      <a:pt x="100000" y="83478"/>
                      <a:pt x="100000" y="62608"/>
                    </a:cubicBezTo>
                    <a:cubicBezTo>
                      <a:pt x="100000" y="41739"/>
                      <a:pt x="80000" y="20869"/>
                      <a:pt x="60000" y="2086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" name="Shape 29"/>
              <p:cNvSpPr/>
              <p:nvPr/>
            </p:nvSpPr>
            <p:spPr>
              <a:xfrm>
                <a:off x="133350" y="4662487"/>
                <a:ext cx="23813" cy="2181224"/>
              </a:xfrm>
              <a:prstGeom prst="rect">
                <a:avLst/>
              </a:pr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" name="Shape 30"/>
              <p:cNvSpPr/>
              <p:nvPr/>
            </p:nvSpPr>
            <p:spPr>
              <a:xfrm>
                <a:off x="223837" y="5041900"/>
                <a:ext cx="369888" cy="1801813"/>
              </a:xfrm>
              <a:custGeom>
                <a:pathLst>
                  <a:path extrusionOk="0" h="120000" w="120000">
                    <a:moveTo>
                      <a:pt x="7725" y="120000"/>
                    </a:moveTo>
                    <a:lnTo>
                      <a:pt x="0" y="120000"/>
                    </a:lnTo>
                    <a:lnTo>
                      <a:pt x="0" y="54449"/>
                    </a:lnTo>
                    <a:lnTo>
                      <a:pt x="0" y="54132"/>
                    </a:lnTo>
                    <a:lnTo>
                      <a:pt x="112274" y="0"/>
                    </a:lnTo>
                    <a:lnTo>
                      <a:pt x="120000" y="634"/>
                    </a:lnTo>
                    <a:lnTo>
                      <a:pt x="7725" y="54766"/>
                    </a:lnTo>
                    <a:lnTo>
                      <a:pt x="7725" y="120000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31" name="Shape 31"/>
              <p:cNvSpPr/>
              <p:nvPr/>
            </p:nvSpPr>
            <p:spPr>
              <a:xfrm>
                <a:off x="52386" y="4481512"/>
                <a:ext cx="190500" cy="190500"/>
              </a:xfrm>
              <a:custGeom>
                <a:pathLst>
                  <a:path extrusionOk="0" h="120000" w="120000">
                    <a:moveTo>
                      <a:pt x="60000" y="120000"/>
                    </a:moveTo>
                    <a:cubicBezTo>
                      <a:pt x="27000" y="120000"/>
                      <a:pt x="0" y="93000"/>
                      <a:pt x="0" y="60000"/>
                    </a:cubicBezTo>
                    <a:cubicBezTo>
                      <a:pt x="0" y="27000"/>
                      <a:pt x="27000" y="0"/>
                      <a:pt x="60000" y="0"/>
                    </a:cubicBezTo>
                    <a:cubicBezTo>
                      <a:pt x="93000" y="0"/>
                      <a:pt x="120000" y="27000"/>
                      <a:pt x="120000" y="60000"/>
                    </a:cubicBezTo>
                    <a:cubicBezTo>
                      <a:pt x="120000" y="93000"/>
                      <a:pt x="93000" y="120000"/>
                      <a:pt x="60000" y="120000"/>
                    </a:cubicBezTo>
                    <a:close/>
                    <a:moveTo>
                      <a:pt x="60000" y="12000"/>
                    </a:moveTo>
                    <a:cubicBezTo>
                      <a:pt x="33000" y="12000"/>
                      <a:pt x="12000" y="33000"/>
                      <a:pt x="12000" y="60000"/>
                    </a:cubicBezTo>
                    <a:cubicBezTo>
                      <a:pt x="12000" y="87000"/>
                      <a:pt x="33000" y="108000"/>
                      <a:pt x="60000" y="108000"/>
                    </a:cubicBezTo>
                    <a:cubicBezTo>
                      <a:pt x="84000" y="108000"/>
                      <a:pt x="108000" y="87000"/>
                      <a:pt x="108000" y="60000"/>
                    </a:cubicBezTo>
                    <a:cubicBezTo>
                      <a:pt x="108000" y="33000"/>
                      <a:pt x="84000" y="12000"/>
                      <a:pt x="60000" y="1200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" name="Shape 32"/>
              <p:cNvSpPr/>
              <p:nvPr/>
            </p:nvSpPr>
            <p:spPr>
              <a:xfrm>
                <a:off x="-14288" y="5627687"/>
                <a:ext cx="85724" cy="1216024"/>
              </a:xfrm>
              <a:custGeom>
                <a:pathLst>
                  <a:path extrusionOk="0" h="120000" w="120000">
                    <a:moveTo>
                      <a:pt x="120000" y="120000"/>
                    </a:moveTo>
                    <a:lnTo>
                      <a:pt x="80000" y="120000"/>
                    </a:lnTo>
                    <a:lnTo>
                      <a:pt x="80000" y="23342"/>
                    </a:lnTo>
                    <a:lnTo>
                      <a:pt x="0" y="469"/>
                    </a:lnTo>
                    <a:lnTo>
                      <a:pt x="40000" y="0"/>
                    </a:lnTo>
                    <a:lnTo>
                      <a:pt x="120000" y="22872"/>
                    </a:lnTo>
                    <a:lnTo>
                      <a:pt x="120000" y="120000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33" name="Shape 33"/>
              <p:cNvSpPr/>
              <p:nvPr/>
            </p:nvSpPr>
            <p:spPr>
              <a:xfrm>
                <a:off x="527050" y="4867275"/>
                <a:ext cx="190500" cy="188913"/>
              </a:xfrm>
              <a:custGeom>
                <a:pathLst>
                  <a:path extrusionOk="0" h="120000" w="120000">
                    <a:moveTo>
                      <a:pt x="60000" y="120000"/>
                    </a:moveTo>
                    <a:cubicBezTo>
                      <a:pt x="27000" y="120000"/>
                      <a:pt x="0" y="93000"/>
                      <a:pt x="0" y="60000"/>
                    </a:cubicBezTo>
                    <a:cubicBezTo>
                      <a:pt x="0" y="27000"/>
                      <a:pt x="27000" y="0"/>
                      <a:pt x="60000" y="0"/>
                    </a:cubicBezTo>
                    <a:cubicBezTo>
                      <a:pt x="93000" y="0"/>
                      <a:pt x="120000" y="27000"/>
                      <a:pt x="120000" y="60000"/>
                    </a:cubicBezTo>
                    <a:cubicBezTo>
                      <a:pt x="120000" y="93000"/>
                      <a:pt x="93000" y="120000"/>
                      <a:pt x="60000" y="120000"/>
                    </a:cubicBezTo>
                    <a:close/>
                    <a:moveTo>
                      <a:pt x="60000" y="12000"/>
                    </a:moveTo>
                    <a:cubicBezTo>
                      <a:pt x="33000" y="12000"/>
                      <a:pt x="12000" y="33000"/>
                      <a:pt x="12000" y="60000"/>
                    </a:cubicBezTo>
                    <a:cubicBezTo>
                      <a:pt x="12000" y="87000"/>
                      <a:pt x="33000" y="108000"/>
                      <a:pt x="60000" y="108000"/>
                    </a:cubicBezTo>
                    <a:cubicBezTo>
                      <a:pt x="87000" y="108000"/>
                      <a:pt x="108000" y="87000"/>
                      <a:pt x="108000" y="60000"/>
                    </a:cubicBezTo>
                    <a:cubicBezTo>
                      <a:pt x="108000" y="33000"/>
                      <a:pt x="87000" y="12000"/>
                      <a:pt x="60000" y="1200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" name="Shape 34"/>
              <p:cNvSpPr/>
              <p:nvPr/>
            </p:nvSpPr>
            <p:spPr>
              <a:xfrm>
                <a:off x="309562" y="5422900"/>
                <a:ext cx="374649" cy="1425574"/>
              </a:xfrm>
              <a:custGeom>
                <a:pathLst>
                  <a:path extrusionOk="0" h="120000" w="120000">
                    <a:moveTo>
                      <a:pt x="9152" y="120000"/>
                    </a:moveTo>
                    <a:lnTo>
                      <a:pt x="0" y="120000"/>
                    </a:lnTo>
                    <a:lnTo>
                      <a:pt x="0" y="68819"/>
                    </a:lnTo>
                    <a:lnTo>
                      <a:pt x="1525" y="68418"/>
                    </a:lnTo>
                    <a:lnTo>
                      <a:pt x="112372" y="0"/>
                    </a:lnTo>
                    <a:lnTo>
                      <a:pt x="120000" y="801"/>
                    </a:lnTo>
                    <a:lnTo>
                      <a:pt x="9152" y="69220"/>
                    </a:lnTo>
                    <a:lnTo>
                      <a:pt x="9152" y="120000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35" name="Shape 35"/>
              <p:cNvSpPr/>
              <p:nvPr/>
            </p:nvSpPr>
            <p:spPr>
              <a:xfrm>
                <a:off x="569912" y="5945187"/>
                <a:ext cx="152399" cy="912813"/>
              </a:xfrm>
              <a:custGeom>
                <a:pathLst>
                  <a:path extrusionOk="0" h="120000" w="120000">
                    <a:moveTo>
                      <a:pt x="18750" y="120000"/>
                    </a:moveTo>
                    <a:lnTo>
                      <a:pt x="0" y="118747"/>
                    </a:lnTo>
                    <a:lnTo>
                      <a:pt x="101250" y="79930"/>
                    </a:lnTo>
                    <a:lnTo>
                      <a:pt x="101250" y="0"/>
                    </a:lnTo>
                    <a:lnTo>
                      <a:pt x="120000" y="0"/>
                    </a:lnTo>
                    <a:lnTo>
                      <a:pt x="120000" y="80556"/>
                    </a:lnTo>
                    <a:lnTo>
                      <a:pt x="18750" y="120000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36" name="Shape 36"/>
              <p:cNvSpPr/>
              <p:nvPr/>
            </p:nvSpPr>
            <p:spPr>
              <a:xfrm>
                <a:off x="612775" y="5246687"/>
                <a:ext cx="190500" cy="190500"/>
              </a:xfrm>
              <a:custGeom>
                <a:pathLst>
                  <a:path extrusionOk="0" h="120000" w="120000">
                    <a:moveTo>
                      <a:pt x="60000" y="120000"/>
                    </a:moveTo>
                    <a:cubicBezTo>
                      <a:pt x="27000" y="120000"/>
                      <a:pt x="0" y="93000"/>
                      <a:pt x="0" y="60000"/>
                    </a:cubicBezTo>
                    <a:cubicBezTo>
                      <a:pt x="0" y="27000"/>
                      <a:pt x="27000" y="0"/>
                      <a:pt x="60000" y="0"/>
                    </a:cubicBezTo>
                    <a:cubicBezTo>
                      <a:pt x="93000" y="0"/>
                      <a:pt x="120000" y="27000"/>
                      <a:pt x="120000" y="60000"/>
                    </a:cubicBezTo>
                    <a:cubicBezTo>
                      <a:pt x="120000" y="93000"/>
                      <a:pt x="93000" y="120000"/>
                      <a:pt x="60000" y="120000"/>
                    </a:cubicBezTo>
                    <a:close/>
                    <a:moveTo>
                      <a:pt x="60000" y="12000"/>
                    </a:moveTo>
                    <a:cubicBezTo>
                      <a:pt x="36000" y="12000"/>
                      <a:pt x="12000" y="33000"/>
                      <a:pt x="12000" y="60000"/>
                    </a:cubicBezTo>
                    <a:cubicBezTo>
                      <a:pt x="12000" y="87000"/>
                      <a:pt x="36000" y="108000"/>
                      <a:pt x="60000" y="108000"/>
                    </a:cubicBezTo>
                    <a:cubicBezTo>
                      <a:pt x="87000" y="108000"/>
                      <a:pt x="108000" y="87000"/>
                      <a:pt x="108000" y="60000"/>
                    </a:cubicBezTo>
                    <a:cubicBezTo>
                      <a:pt x="108000" y="33000"/>
                      <a:pt x="87000" y="12000"/>
                      <a:pt x="60000" y="1200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" name="Shape 37"/>
              <p:cNvSpPr/>
              <p:nvPr/>
            </p:nvSpPr>
            <p:spPr>
              <a:xfrm>
                <a:off x="612775" y="5764212"/>
                <a:ext cx="190500" cy="190500"/>
              </a:xfrm>
              <a:custGeom>
                <a:pathLst>
                  <a:path extrusionOk="0" h="120000" w="120000">
                    <a:moveTo>
                      <a:pt x="60000" y="120000"/>
                    </a:moveTo>
                    <a:cubicBezTo>
                      <a:pt x="27000" y="120000"/>
                      <a:pt x="0" y="93000"/>
                      <a:pt x="0" y="60000"/>
                    </a:cubicBezTo>
                    <a:cubicBezTo>
                      <a:pt x="0" y="27000"/>
                      <a:pt x="27000" y="0"/>
                      <a:pt x="60000" y="0"/>
                    </a:cubicBezTo>
                    <a:cubicBezTo>
                      <a:pt x="93000" y="0"/>
                      <a:pt x="120000" y="27000"/>
                      <a:pt x="120000" y="60000"/>
                    </a:cubicBezTo>
                    <a:cubicBezTo>
                      <a:pt x="120000" y="93000"/>
                      <a:pt x="93000" y="120000"/>
                      <a:pt x="60000" y="120000"/>
                    </a:cubicBezTo>
                    <a:close/>
                    <a:moveTo>
                      <a:pt x="60000" y="12000"/>
                    </a:moveTo>
                    <a:cubicBezTo>
                      <a:pt x="36000" y="12000"/>
                      <a:pt x="12000" y="33000"/>
                      <a:pt x="12000" y="60000"/>
                    </a:cubicBezTo>
                    <a:cubicBezTo>
                      <a:pt x="12000" y="87000"/>
                      <a:pt x="36000" y="108000"/>
                      <a:pt x="60000" y="108000"/>
                    </a:cubicBezTo>
                    <a:cubicBezTo>
                      <a:pt x="87000" y="108000"/>
                      <a:pt x="108000" y="87000"/>
                      <a:pt x="108000" y="60000"/>
                    </a:cubicBezTo>
                    <a:cubicBezTo>
                      <a:pt x="108000" y="33000"/>
                      <a:pt x="87000" y="12000"/>
                      <a:pt x="60000" y="1200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" name="Shape 38"/>
              <p:cNvSpPr/>
              <p:nvPr/>
            </p:nvSpPr>
            <p:spPr>
              <a:xfrm>
                <a:off x="669925" y="6330950"/>
                <a:ext cx="417513" cy="517524"/>
              </a:xfrm>
              <a:custGeom>
                <a:pathLst>
                  <a:path extrusionOk="0" h="120000" w="120000">
                    <a:moveTo>
                      <a:pt x="6844" y="120000"/>
                    </a:moveTo>
                    <a:lnTo>
                      <a:pt x="0" y="117791"/>
                    </a:lnTo>
                    <a:lnTo>
                      <a:pt x="20532" y="75828"/>
                    </a:lnTo>
                    <a:lnTo>
                      <a:pt x="21901" y="75828"/>
                    </a:lnTo>
                    <a:lnTo>
                      <a:pt x="115893" y="0"/>
                    </a:lnTo>
                    <a:lnTo>
                      <a:pt x="120000" y="4417"/>
                    </a:lnTo>
                    <a:lnTo>
                      <a:pt x="27376" y="79141"/>
                    </a:lnTo>
                    <a:lnTo>
                      <a:pt x="6844" y="120000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39" name="Shape 39"/>
              <p:cNvSpPr/>
              <p:nvPr/>
            </p:nvSpPr>
            <p:spPr>
              <a:xfrm>
                <a:off x="1049337" y="6221412"/>
                <a:ext cx="157162" cy="147638"/>
              </a:xfrm>
              <a:custGeom>
                <a:pathLst>
                  <a:path extrusionOk="0" h="120000" w="120000">
                    <a:moveTo>
                      <a:pt x="58181" y="120000"/>
                    </a:moveTo>
                    <a:cubicBezTo>
                      <a:pt x="43636" y="120000"/>
                      <a:pt x="29090" y="112258"/>
                      <a:pt x="18181" y="100645"/>
                    </a:cubicBezTo>
                    <a:cubicBezTo>
                      <a:pt x="7272" y="92903"/>
                      <a:pt x="0" y="77419"/>
                      <a:pt x="0" y="58064"/>
                    </a:cubicBezTo>
                    <a:cubicBezTo>
                      <a:pt x="0" y="42580"/>
                      <a:pt x="7272" y="27096"/>
                      <a:pt x="18181" y="15483"/>
                    </a:cubicBezTo>
                    <a:cubicBezTo>
                      <a:pt x="29090" y="3870"/>
                      <a:pt x="43636" y="0"/>
                      <a:pt x="58181" y="0"/>
                    </a:cubicBezTo>
                    <a:cubicBezTo>
                      <a:pt x="72727" y="0"/>
                      <a:pt x="87272" y="3870"/>
                      <a:pt x="98181" y="15483"/>
                    </a:cubicBezTo>
                    <a:cubicBezTo>
                      <a:pt x="120000" y="38709"/>
                      <a:pt x="120000" y="77419"/>
                      <a:pt x="98181" y="100645"/>
                    </a:cubicBezTo>
                    <a:cubicBezTo>
                      <a:pt x="87272" y="112258"/>
                      <a:pt x="72727" y="120000"/>
                      <a:pt x="58181" y="120000"/>
                    </a:cubicBezTo>
                    <a:close/>
                    <a:moveTo>
                      <a:pt x="58181" y="15483"/>
                    </a:moveTo>
                    <a:cubicBezTo>
                      <a:pt x="47272" y="15483"/>
                      <a:pt x="36363" y="19354"/>
                      <a:pt x="29090" y="27096"/>
                    </a:cubicBezTo>
                    <a:cubicBezTo>
                      <a:pt x="21818" y="34838"/>
                      <a:pt x="14545" y="46451"/>
                      <a:pt x="14545" y="58064"/>
                    </a:cubicBezTo>
                    <a:cubicBezTo>
                      <a:pt x="14545" y="73548"/>
                      <a:pt x="21818" y="81290"/>
                      <a:pt x="29090" y="92903"/>
                    </a:cubicBezTo>
                    <a:cubicBezTo>
                      <a:pt x="36363" y="100645"/>
                      <a:pt x="47272" y="104516"/>
                      <a:pt x="58181" y="104516"/>
                    </a:cubicBezTo>
                    <a:cubicBezTo>
                      <a:pt x="69090" y="104516"/>
                      <a:pt x="80000" y="100645"/>
                      <a:pt x="87272" y="92903"/>
                    </a:cubicBezTo>
                    <a:cubicBezTo>
                      <a:pt x="105454" y="73548"/>
                      <a:pt x="105454" y="46451"/>
                      <a:pt x="87272" y="27096"/>
                    </a:cubicBezTo>
                    <a:cubicBezTo>
                      <a:pt x="80000" y="19354"/>
                      <a:pt x="69090" y="15483"/>
                      <a:pt x="58181" y="1548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0" name="Shape 40"/>
            <p:cNvGrpSpPr/>
            <p:nvPr/>
          </p:nvGrpSpPr>
          <p:grpSpPr>
            <a:xfrm>
              <a:off x="11364911" y="0"/>
              <a:ext cx="674688" cy="6848476"/>
              <a:chOff x="11364911" y="0"/>
              <a:chExt cx="674688" cy="6848476"/>
            </a:xfrm>
          </p:grpSpPr>
          <p:sp>
            <p:nvSpPr>
              <p:cNvPr id="41" name="Shape 41"/>
              <p:cNvSpPr/>
              <p:nvPr/>
            </p:nvSpPr>
            <p:spPr>
              <a:xfrm>
                <a:off x="11483975" y="0"/>
                <a:ext cx="417513" cy="512762"/>
              </a:xfrm>
              <a:custGeom>
                <a:pathLst>
                  <a:path extrusionOk="0" h="120000" w="120000">
                    <a:moveTo>
                      <a:pt x="5475" y="120000"/>
                    </a:moveTo>
                    <a:lnTo>
                      <a:pt x="0" y="116656"/>
                    </a:lnTo>
                    <a:lnTo>
                      <a:pt x="92623" y="40123"/>
                    </a:lnTo>
                    <a:lnTo>
                      <a:pt x="113155" y="0"/>
                    </a:lnTo>
                    <a:lnTo>
                      <a:pt x="120000" y="2229"/>
                    </a:lnTo>
                    <a:lnTo>
                      <a:pt x="99467" y="43467"/>
                    </a:lnTo>
                    <a:lnTo>
                      <a:pt x="99467" y="43467"/>
                    </a:lnTo>
                    <a:lnTo>
                      <a:pt x="5475" y="120000"/>
                    </a:ln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42" name="Shape 42"/>
              <p:cNvSpPr/>
              <p:nvPr/>
            </p:nvSpPr>
            <p:spPr>
              <a:xfrm>
                <a:off x="11364911" y="474662"/>
                <a:ext cx="157162" cy="152399"/>
              </a:xfrm>
              <a:custGeom>
                <a:pathLst>
                  <a:path extrusionOk="0" h="120000" w="120000">
                    <a:moveTo>
                      <a:pt x="61818" y="120000"/>
                    </a:moveTo>
                    <a:cubicBezTo>
                      <a:pt x="47272" y="120000"/>
                      <a:pt x="32727" y="112500"/>
                      <a:pt x="21818" y="101250"/>
                    </a:cubicBezTo>
                    <a:cubicBezTo>
                      <a:pt x="0" y="78750"/>
                      <a:pt x="0" y="41250"/>
                      <a:pt x="21818" y="18750"/>
                    </a:cubicBezTo>
                    <a:cubicBezTo>
                      <a:pt x="32727" y="7500"/>
                      <a:pt x="47272" y="0"/>
                      <a:pt x="61818" y="0"/>
                    </a:cubicBezTo>
                    <a:cubicBezTo>
                      <a:pt x="76363" y="0"/>
                      <a:pt x="90909" y="7500"/>
                      <a:pt x="101818" y="18750"/>
                    </a:cubicBezTo>
                    <a:cubicBezTo>
                      <a:pt x="112727" y="30000"/>
                      <a:pt x="120000" y="45000"/>
                      <a:pt x="120000" y="60000"/>
                    </a:cubicBezTo>
                    <a:cubicBezTo>
                      <a:pt x="120000" y="75000"/>
                      <a:pt x="112727" y="90000"/>
                      <a:pt x="101818" y="101250"/>
                    </a:cubicBezTo>
                    <a:cubicBezTo>
                      <a:pt x="90909" y="112500"/>
                      <a:pt x="76363" y="120000"/>
                      <a:pt x="61818" y="120000"/>
                    </a:cubicBezTo>
                    <a:close/>
                    <a:moveTo>
                      <a:pt x="61818" y="15000"/>
                    </a:moveTo>
                    <a:cubicBezTo>
                      <a:pt x="50909" y="15000"/>
                      <a:pt x="40000" y="22500"/>
                      <a:pt x="32727" y="30000"/>
                    </a:cubicBezTo>
                    <a:cubicBezTo>
                      <a:pt x="14545" y="45000"/>
                      <a:pt x="14545" y="75000"/>
                      <a:pt x="32727" y="90000"/>
                    </a:cubicBezTo>
                    <a:cubicBezTo>
                      <a:pt x="40000" y="101250"/>
                      <a:pt x="50909" y="105000"/>
                      <a:pt x="61818" y="105000"/>
                    </a:cubicBezTo>
                    <a:cubicBezTo>
                      <a:pt x="72727" y="105000"/>
                      <a:pt x="83636" y="101250"/>
                      <a:pt x="94545" y="90000"/>
                    </a:cubicBezTo>
                    <a:cubicBezTo>
                      <a:pt x="109090" y="75000"/>
                      <a:pt x="109090" y="45000"/>
                      <a:pt x="94545" y="30000"/>
                    </a:cubicBezTo>
                    <a:cubicBezTo>
                      <a:pt x="83636" y="22500"/>
                      <a:pt x="72727" y="15000"/>
                      <a:pt x="61818" y="15000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" name="Shape 43"/>
              <p:cNvSpPr/>
              <p:nvPr/>
            </p:nvSpPr>
            <p:spPr>
              <a:xfrm>
                <a:off x="11631611" y="1539875"/>
                <a:ext cx="188913" cy="190500"/>
              </a:xfrm>
              <a:custGeom>
                <a:pathLst>
                  <a:path extrusionOk="0" h="120000" w="120000">
                    <a:moveTo>
                      <a:pt x="60000" y="120000"/>
                    </a:moveTo>
                    <a:cubicBezTo>
                      <a:pt x="27000" y="120000"/>
                      <a:pt x="0" y="93000"/>
                      <a:pt x="0" y="60000"/>
                    </a:cubicBezTo>
                    <a:cubicBezTo>
                      <a:pt x="0" y="27000"/>
                      <a:pt x="27000" y="0"/>
                      <a:pt x="60000" y="0"/>
                    </a:cubicBezTo>
                    <a:cubicBezTo>
                      <a:pt x="93000" y="0"/>
                      <a:pt x="120000" y="27000"/>
                      <a:pt x="120000" y="60000"/>
                    </a:cubicBezTo>
                    <a:cubicBezTo>
                      <a:pt x="120000" y="93000"/>
                      <a:pt x="93000" y="120000"/>
                      <a:pt x="60000" y="120000"/>
                    </a:cubicBezTo>
                    <a:close/>
                    <a:moveTo>
                      <a:pt x="60000" y="12000"/>
                    </a:moveTo>
                    <a:cubicBezTo>
                      <a:pt x="33000" y="12000"/>
                      <a:pt x="12000" y="33000"/>
                      <a:pt x="12000" y="60000"/>
                    </a:cubicBezTo>
                    <a:cubicBezTo>
                      <a:pt x="12000" y="87000"/>
                      <a:pt x="33000" y="108000"/>
                      <a:pt x="60000" y="108000"/>
                    </a:cubicBezTo>
                    <a:cubicBezTo>
                      <a:pt x="87000" y="108000"/>
                      <a:pt x="108000" y="87000"/>
                      <a:pt x="108000" y="60000"/>
                    </a:cubicBezTo>
                    <a:cubicBezTo>
                      <a:pt x="108000" y="33000"/>
                      <a:pt x="87000" y="12000"/>
                      <a:pt x="60000" y="12000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" name="Shape 44"/>
              <p:cNvSpPr/>
              <p:nvPr/>
            </p:nvSpPr>
            <p:spPr>
              <a:xfrm>
                <a:off x="11531600" y="5694362"/>
                <a:ext cx="298450" cy="1154112"/>
              </a:xfrm>
              <a:custGeom>
                <a:pathLst>
                  <a:path extrusionOk="0" h="120000" w="120000">
                    <a:moveTo>
                      <a:pt x="9574" y="120000"/>
                    </a:moveTo>
                    <a:lnTo>
                      <a:pt x="0" y="120000"/>
                    </a:lnTo>
                    <a:lnTo>
                      <a:pt x="0" y="67180"/>
                    </a:lnTo>
                    <a:lnTo>
                      <a:pt x="0" y="67180"/>
                    </a:lnTo>
                    <a:lnTo>
                      <a:pt x="112340" y="0"/>
                    </a:lnTo>
                    <a:lnTo>
                      <a:pt x="120000" y="990"/>
                    </a:lnTo>
                    <a:lnTo>
                      <a:pt x="9574" y="67675"/>
                    </a:lnTo>
                    <a:lnTo>
                      <a:pt x="9574" y="120000"/>
                    </a:ln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45" name="Shape 45"/>
              <p:cNvSpPr/>
              <p:nvPr/>
            </p:nvSpPr>
            <p:spPr>
              <a:xfrm>
                <a:off x="11772900" y="5551487"/>
                <a:ext cx="157162" cy="155574"/>
              </a:xfrm>
              <a:custGeom>
                <a:pathLst>
                  <a:path extrusionOk="0" h="120000" w="120000">
                    <a:moveTo>
                      <a:pt x="61818" y="120000"/>
                    </a:moveTo>
                    <a:cubicBezTo>
                      <a:pt x="29090" y="120000"/>
                      <a:pt x="0" y="90909"/>
                      <a:pt x="0" y="58181"/>
                    </a:cubicBezTo>
                    <a:cubicBezTo>
                      <a:pt x="0" y="25454"/>
                      <a:pt x="29090" y="0"/>
                      <a:pt x="61818" y="0"/>
                    </a:cubicBezTo>
                    <a:cubicBezTo>
                      <a:pt x="94545" y="0"/>
                      <a:pt x="120000" y="25454"/>
                      <a:pt x="120000" y="58181"/>
                    </a:cubicBezTo>
                    <a:cubicBezTo>
                      <a:pt x="120000" y="90909"/>
                      <a:pt x="94545" y="120000"/>
                      <a:pt x="61818" y="120000"/>
                    </a:cubicBezTo>
                    <a:close/>
                    <a:moveTo>
                      <a:pt x="61818" y="14545"/>
                    </a:moveTo>
                    <a:cubicBezTo>
                      <a:pt x="36363" y="14545"/>
                      <a:pt x="14545" y="32727"/>
                      <a:pt x="14545" y="58181"/>
                    </a:cubicBezTo>
                    <a:cubicBezTo>
                      <a:pt x="14545" y="83636"/>
                      <a:pt x="36363" y="105454"/>
                      <a:pt x="61818" y="105454"/>
                    </a:cubicBezTo>
                    <a:cubicBezTo>
                      <a:pt x="83636" y="105454"/>
                      <a:pt x="105454" y="83636"/>
                      <a:pt x="105454" y="58181"/>
                    </a:cubicBezTo>
                    <a:cubicBezTo>
                      <a:pt x="105454" y="32727"/>
                      <a:pt x="83636" y="14545"/>
                      <a:pt x="61818" y="14545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" name="Shape 46"/>
              <p:cNvSpPr/>
              <p:nvPr/>
            </p:nvSpPr>
            <p:spPr>
              <a:xfrm>
                <a:off x="11710986" y="4763"/>
                <a:ext cx="304799" cy="1544638"/>
              </a:xfrm>
              <a:custGeom>
                <a:pathLst>
                  <a:path extrusionOk="0" h="120000" w="120000">
                    <a:moveTo>
                      <a:pt x="9375" y="120000"/>
                    </a:moveTo>
                    <a:lnTo>
                      <a:pt x="0" y="120000"/>
                    </a:lnTo>
                    <a:lnTo>
                      <a:pt x="0" y="97430"/>
                    </a:lnTo>
                    <a:lnTo>
                      <a:pt x="108750" y="75724"/>
                    </a:lnTo>
                    <a:lnTo>
                      <a:pt x="108750" y="0"/>
                    </a:lnTo>
                    <a:lnTo>
                      <a:pt x="120000" y="0"/>
                    </a:lnTo>
                    <a:lnTo>
                      <a:pt x="120000" y="76464"/>
                    </a:lnTo>
                    <a:lnTo>
                      <a:pt x="9375" y="98170"/>
                    </a:lnTo>
                    <a:lnTo>
                      <a:pt x="9375" y="120000"/>
                    </a:ln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47" name="Shape 47"/>
              <p:cNvSpPr/>
              <p:nvPr/>
            </p:nvSpPr>
            <p:spPr>
              <a:xfrm>
                <a:off x="11636375" y="4867275"/>
                <a:ext cx="188913" cy="188913"/>
              </a:xfrm>
              <a:custGeom>
                <a:pathLst>
                  <a:path extrusionOk="0" h="120000" w="120000">
                    <a:moveTo>
                      <a:pt x="60000" y="120000"/>
                    </a:moveTo>
                    <a:cubicBezTo>
                      <a:pt x="27000" y="120000"/>
                      <a:pt x="0" y="93000"/>
                      <a:pt x="0" y="60000"/>
                    </a:cubicBezTo>
                    <a:cubicBezTo>
                      <a:pt x="0" y="27000"/>
                      <a:pt x="27000" y="0"/>
                      <a:pt x="60000" y="0"/>
                    </a:cubicBezTo>
                    <a:cubicBezTo>
                      <a:pt x="93000" y="0"/>
                      <a:pt x="120000" y="27000"/>
                      <a:pt x="120000" y="60000"/>
                    </a:cubicBezTo>
                    <a:cubicBezTo>
                      <a:pt x="120000" y="93000"/>
                      <a:pt x="93000" y="120000"/>
                      <a:pt x="60000" y="120000"/>
                    </a:cubicBezTo>
                    <a:close/>
                    <a:moveTo>
                      <a:pt x="60000" y="12000"/>
                    </a:moveTo>
                    <a:cubicBezTo>
                      <a:pt x="33000" y="12000"/>
                      <a:pt x="12000" y="33000"/>
                      <a:pt x="12000" y="60000"/>
                    </a:cubicBezTo>
                    <a:cubicBezTo>
                      <a:pt x="12000" y="87000"/>
                      <a:pt x="33000" y="108000"/>
                      <a:pt x="60000" y="108000"/>
                    </a:cubicBezTo>
                    <a:cubicBezTo>
                      <a:pt x="87000" y="108000"/>
                      <a:pt x="108000" y="87000"/>
                      <a:pt x="108000" y="60000"/>
                    </a:cubicBezTo>
                    <a:cubicBezTo>
                      <a:pt x="108000" y="33000"/>
                      <a:pt x="87000" y="12000"/>
                      <a:pt x="60000" y="12000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" name="Shape 48"/>
              <p:cNvSpPr/>
              <p:nvPr/>
            </p:nvSpPr>
            <p:spPr>
              <a:xfrm>
                <a:off x="11441111" y="5046662"/>
                <a:ext cx="307974" cy="1801813"/>
              </a:xfrm>
              <a:custGeom>
                <a:pathLst>
                  <a:path extrusionOk="0" h="120000" w="120000">
                    <a:moveTo>
                      <a:pt x="11134" y="120000"/>
                    </a:moveTo>
                    <a:lnTo>
                      <a:pt x="0" y="120000"/>
                    </a:lnTo>
                    <a:lnTo>
                      <a:pt x="0" y="37427"/>
                    </a:lnTo>
                    <a:lnTo>
                      <a:pt x="108865" y="18713"/>
                    </a:lnTo>
                    <a:lnTo>
                      <a:pt x="108865" y="0"/>
                    </a:lnTo>
                    <a:lnTo>
                      <a:pt x="120000" y="0"/>
                    </a:lnTo>
                    <a:lnTo>
                      <a:pt x="120000" y="19348"/>
                    </a:lnTo>
                    <a:lnTo>
                      <a:pt x="11134" y="38061"/>
                    </a:lnTo>
                    <a:lnTo>
                      <a:pt x="11134" y="120000"/>
                    </a:ln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49" name="Shape 49"/>
              <p:cNvSpPr/>
              <p:nvPr/>
            </p:nvSpPr>
            <p:spPr>
              <a:xfrm>
                <a:off x="11849100" y="6416675"/>
                <a:ext cx="190500" cy="188913"/>
              </a:xfrm>
              <a:custGeom>
                <a:pathLst>
                  <a:path extrusionOk="0" h="120000" w="120000">
                    <a:moveTo>
                      <a:pt x="60000" y="120000"/>
                    </a:moveTo>
                    <a:cubicBezTo>
                      <a:pt x="27000" y="120000"/>
                      <a:pt x="0" y="93000"/>
                      <a:pt x="0" y="60000"/>
                    </a:cubicBezTo>
                    <a:cubicBezTo>
                      <a:pt x="0" y="27000"/>
                      <a:pt x="27000" y="0"/>
                      <a:pt x="60000" y="0"/>
                    </a:cubicBezTo>
                    <a:cubicBezTo>
                      <a:pt x="93000" y="0"/>
                      <a:pt x="120000" y="27000"/>
                      <a:pt x="120000" y="60000"/>
                    </a:cubicBezTo>
                    <a:cubicBezTo>
                      <a:pt x="120000" y="93000"/>
                      <a:pt x="93000" y="120000"/>
                      <a:pt x="60000" y="120000"/>
                    </a:cubicBezTo>
                    <a:close/>
                    <a:moveTo>
                      <a:pt x="60000" y="12000"/>
                    </a:moveTo>
                    <a:cubicBezTo>
                      <a:pt x="36000" y="12000"/>
                      <a:pt x="12000" y="33000"/>
                      <a:pt x="12000" y="60000"/>
                    </a:cubicBezTo>
                    <a:cubicBezTo>
                      <a:pt x="12000" y="87000"/>
                      <a:pt x="36000" y="108000"/>
                      <a:pt x="60000" y="108000"/>
                    </a:cubicBezTo>
                    <a:cubicBezTo>
                      <a:pt x="87000" y="108000"/>
                      <a:pt x="108000" y="87000"/>
                      <a:pt x="108000" y="60000"/>
                    </a:cubicBezTo>
                    <a:cubicBezTo>
                      <a:pt x="108000" y="33000"/>
                      <a:pt x="87000" y="12000"/>
                      <a:pt x="60000" y="12000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" name="Shape 50"/>
              <p:cNvSpPr/>
              <p:nvPr/>
            </p:nvSpPr>
            <p:spPr>
              <a:xfrm>
                <a:off x="11939586" y="6596063"/>
                <a:ext cx="23813" cy="252412"/>
              </a:xfrm>
              <a:prstGeom prst="rect">
                <a:avLst/>
              </a:pr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51" name="Shape 51"/>
          <p:cNvSpPr txBox="1"/>
          <p:nvPr>
            <p:ph type="title"/>
          </p:nvPr>
        </p:nvSpPr>
        <p:spPr>
          <a:xfrm>
            <a:off x="1141412" y="618518"/>
            <a:ext cx="9905997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1141412" y="2249486"/>
            <a:ext cx="9905998" cy="35417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8100" lvl="0" marL="228600" marR="0" rtl="0" algn="l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69850" lvl="1" marL="685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85725" lvl="2" marL="1143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101600" lvl="3" marL="1600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101600" lvl="4" marL="2057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117475" lvl="5" marL="2514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117475" lvl="6" marL="2971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117475" lvl="7" marL="3429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117475" lvl="8" marL="3886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0" type="dt"/>
          </p:nvPr>
        </p:nvSpPr>
        <p:spPr>
          <a:xfrm>
            <a:off x="7456921" y="5883276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1" type="ftr"/>
          </p:nvPr>
        </p:nvSpPr>
        <p:spPr>
          <a:xfrm>
            <a:off x="1141411" y="5883275"/>
            <a:ext cx="623930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12" type="sldNum"/>
          </p:nvPr>
        </p:nvSpPr>
        <p:spPr>
          <a:xfrm>
            <a:off x="10276321" y="5883273"/>
            <a:ext cx="7710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05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  <p:sldLayoutId id="2147483663" r:id="rId18"/>
    <p:sldLayoutId id="2147483664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gif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gif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gif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www.atlassian.com/" TargetMode="External"/><Relationship Id="rId4" Type="http://schemas.openxmlformats.org/officeDocument/2006/relationships/hyperlink" Target="https://trello.com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/>
          <p:nvPr>
            <p:ph type="ctrTitle"/>
          </p:nvPr>
        </p:nvSpPr>
        <p:spPr>
          <a:xfrm>
            <a:off x="1876424" y="1122362"/>
            <a:ext cx="8791575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4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APP設計與開發專題研習課程</a:t>
            </a:r>
          </a:p>
        </p:txBody>
      </p:sp>
      <p:sp>
        <p:nvSpPr>
          <p:cNvPr id="239" name="Shape 239"/>
          <p:cNvSpPr txBox="1"/>
          <p:nvPr>
            <p:ph idx="1" type="subTitle"/>
          </p:nvPr>
        </p:nvSpPr>
        <p:spPr>
          <a:xfrm>
            <a:off x="1876424" y="3602037"/>
            <a:ext cx="8791575" cy="22762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0" i="0" lang="en-US" sz="2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課程：001(2017/3/18)</a:t>
            </a:r>
          </a:p>
          <a:p>
            <a:pPr indent="0" lvl="0" marL="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0" i="0" lang="en-US" sz="2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陳信宏(阿信)</a:t>
            </a:r>
          </a:p>
          <a:p>
            <a:pPr indent="0" lvl="0" marL="0" marR="0" rtl="0" algn="l">
              <a:lnSpc>
                <a:spcPct val="120000"/>
              </a:lnSpc>
              <a:spcBef>
                <a:spcPts val="1000"/>
              </a:spcBef>
              <a:buClr>
                <a:schemeClr val="lt2"/>
              </a:buClr>
              <a:buSzPct val="25000"/>
              <a:buFont typeface="Arial"/>
              <a:buNone/>
            </a:pPr>
            <a:r>
              <a:rPr b="0" i="0" lang="en-US" sz="2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EOSINCHEN@GMAIL.COM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 txBox="1"/>
          <p:nvPr>
            <p:ph type="title"/>
          </p:nvPr>
        </p:nvSpPr>
        <p:spPr>
          <a:xfrm>
            <a:off x="1141412" y="618518"/>
            <a:ext cx="9905997" cy="8058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軟體工程：瀑布式開發(WATERFALL MODEL)</a:t>
            </a:r>
          </a:p>
        </p:txBody>
      </p:sp>
      <p:pic>
        <p:nvPicPr>
          <p:cNvPr descr="http://www.cc.ntu.edu.tw/chinese/epaper/0002/images/2007090112.gif" id="321" name="Shape 3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9341" y="1424354"/>
            <a:ext cx="6350141" cy="4381596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Shape 322"/>
          <p:cNvSpPr txBox="1"/>
          <p:nvPr/>
        </p:nvSpPr>
        <p:spPr>
          <a:xfrm>
            <a:off x="2698993" y="5896946"/>
            <a:ext cx="679083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http://www.cc.ntu.edu.tw/chinese/epaper/0002/20070920_2011.htm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 txBox="1"/>
          <p:nvPr>
            <p:ph type="title"/>
          </p:nvPr>
        </p:nvSpPr>
        <p:spPr>
          <a:xfrm>
            <a:off x="1141412" y="618518"/>
            <a:ext cx="9905997" cy="8058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軟體工程：原型快速開發</a:t>
            </a:r>
          </a:p>
        </p:txBody>
      </p:sp>
      <p:pic>
        <p:nvPicPr>
          <p:cNvPr descr="http://www.cc.ntu.edu.tw/chinese/epaper/0002/images/2007090115.gif" id="328" name="Shape 3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76166" y="1424354"/>
            <a:ext cx="3436490" cy="4380265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Shape 329"/>
          <p:cNvSpPr txBox="1"/>
          <p:nvPr/>
        </p:nvSpPr>
        <p:spPr>
          <a:xfrm>
            <a:off x="2698993" y="5896946"/>
            <a:ext cx="679083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http://www.cc.ntu.edu.tw/chinese/epaper/0002/20070920_2011.htm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 txBox="1"/>
          <p:nvPr>
            <p:ph type="title"/>
          </p:nvPr>
        </p:nvSpPr>
        <p:spPr>
          <a:xfrm>
            <a:off x="1141412" y="618518"/>
            <a:ext cx="9905997" cy="8058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軟體工程：螺旋形開發</a:t>
            </a:r>
          </a:p>
        </p:txBody>
      </p:sp>
      <p:pic>
        <p:nvPicPr>
          <p:cNvPr descr="http://www.cc.ntu.edu.tw/chinese/epaper/0002/images/2007090116.gif" id="335" name="Shape 3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62342" y="1424354"/>
            <a:ext cx="4064138" cy="4397948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Shape 336"/>
          <p:cNvSpPr txBox="1"/>
          <p:nvPr/>
        </p:nvSpPr>
        <p:spPr>
          <a:xfrm>
            <a:off x="2698993" y="5896946"/>
            <a:ext cx="679083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http://www.cc.ntu.edu.tw/chinese/epaper/0002/20070920_2011.htm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 txBox="1"/>
          <p:nvPr>
            <p:ph type="title"/>
          </p:nvPr>
        </p:nvSpPr>
        <p:spPr>
          <a:xfrm>
            <a:off x="1141412" y="618518"/>
            <a:ext cx="9905997" cy="8058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軟體工程：敏捷式開發 之 SCRUM</a:t>
            </a:r>
          </a:p>
        </p:txBody>
      </p:sp>
      <p:pic>
        <p:nvPicPr>
          <p:cNvPr id="342" name="Shape 3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72590" y="1434465"/>
            <a:ext cx="8823959" cy="4097655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Shape 343"/>
          <p:cNvSpPr/>
          <p:nvPr/>
        </p:nvSpPr>
        <p:spPr>
          <a:xfrm>
            <a:off x="2915602" y="5520689"/>
            <a:ext cx="6069329" cy="77723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243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圖片源於 www.mountaingoatsoftware.com/scrum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 txBox="1"/>
          <p:nvPr>
            <p:ph type="title"/>
          </p:nvPr>
        </p:nvSpPr>
        <p:spPr>
          <a:xfrm>
            <a:off x="1141412" y="618518"/>
            <a:ext cx="9905997" cy="8058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團隊與</a:t>
            </a:r>
            <a:r>
              <a:rPr b="0" i="0" lang="en-US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分組</a:t>
            </a:r>
          </a:p>
        </p:txBody>
      </p:sp>
      <p:sp>
        <p:nvSpPr>
          <p:cNvPr id="349" name="Shape 349"/>
          <p:cNvSpPr txBox="1"/>
          <p:nvPr>
            <p:ph idx="1" type="body"/>
          </p:nvPr>
        </p:nvSpPr>
        <p:spPr>
          <a:xfrm>
            <a:off x="1141412" y="1424354"/>
            <a:ext cx="9905998" cy="43668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28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25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各角色之扮演與執行</a:t>
            </a:r>
          </a:p>
          <a:p>
            <a:pPr indent="-228600" lvl="0" marL="228600" marR="0" rtl="0" algn="l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SzPct val="125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跨領域與專長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hape 354"/>
          <p:cNvSpPr txBox="1"/>
          <p:nvPr>
            <p:ph type="title"/>
          </p:nvPr>
        </p:nvSpPr>
        <p:spPr>
          <a:xfrm>
            <a:off x="1141411" y="1419225"/>
            <a:ext cx="99060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SCRUM 使用工具</a:t>
            </a:r>
          </a:p>
        </p:txBody>
      </p:sp>
      <p:sp>
        <p:nvSpPr>
          <p:cNvPr id="355" name="Shape 355"/>
          <p:cNvSpPr txBox="1"/>
          <p:nvPr>
            <p:ph idx="1" type="body"/>
          </p:nvPr>
        </p:nvSpPr>
        <p:spPr>
          <a:xfrm>
            <a:off x="1141411" y="4424362"/>
            <a:ext cx="9906000" cy="137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Shape 360"/>
          <p:cNvSpPr txBox="1"/>
          <p:nvPr>
            <p:ph type="title"/>
          </p:nvPr>
        </p:nvSpPr>
        <p:spPr>
          <a:xfrm>
            <a:off x="1141412" y="618518"/>
            <a:ext cx="9905997" cy="8058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SCRUM 團隊溝通工具 - SLACK</a:t>
            </a:r>
          </a:p>
        </p:txBody>
      </p:sp>
      <p:sp>
        <p:nvSpPr>
          <p:cNvPr id="361" name="Shape 361"/>
          <p:cNvSpPr txBox="1"/>
          <p:nvPr>
            <p:ph idx="1" type="body"/>
          </p:nvPr>
        </p:nvSpPr>
        <p:spPr>
          <a:xfrm>
            <a:off x="1141412" y="1424354"/>
            <a:ext cx="9905998" cy="49391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1" marL="6858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25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可自行建立團隊( *.slack.com)，適合創業團隊或小組使用</a:t>
            </a:r>
          </a:p>
          <a:p>
            <a:pPr indent="-228600" lvl="1" marL="6858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ct val="125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可在不同團隊上，自行註冊與使用不同名稱/密碼(建議電郵相同)</a:t>
            </a:r>
          </a:p>
          <a:p>
            <a:pPr indent="-228600" lvl="1" marL="6858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ct val="125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即時對話(單人、群體) – Channels</a:t>
            </a:r>
          </a:p>
          <a:p>
            <a:pPr indent="-228600" lvl="1" marL="6858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ct val="125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可使用不同 Channels 來討論各自的事項(各組分別討論)</a:t>
            </a:r>
          </a:p>
          <a:p>
            <a:pPr indent="-228600" lvl="1" marL="6858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ct val="125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適合貼網頁、程式碼、文章…</a:t>
            </a:r>
          </a:p>
          <a:p>
            <a:pPr indent="-228600" lvl="1" marL="6858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ct val="125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方便檔案管理與尋找</a:t>
            </a:r>
          </a:p>
          <a:p>
            <a:pPr indent="-228600" lvl="1" marL="6858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ct val="125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外掛豐富(如可掛入 Google Calendar，時間到會自動提醒)</a:t>
            </a:r>
          </a:p>
          <a:p>
            <a:pPr indent="-228600" lvl="1" marL="6858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ct val="125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內容永久保存…</a:t>
            </a:r>
          </a:p>
          <a:p>
            <a:pPr indent="-228600" lvl="1" marL="6858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ct val="1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1" marL="685800" marR="0" rtl="0" algn="l">
              <a:lnSpc>
                <a:spcPct val="11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文藻數位系：wdca.slack.com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Shape 366"/>
          <p:cNvSpPr txBox="1"/>
          <p:nvPr>
            <p:ph type="title"/>
          </p:nvPr>
        </p:nvSpPr>
        <p:spPr>
          <a:xfrm>
            <a:off x="1141412" y="618518"/>
            <a:ext cx="9905997" cy="8058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SCRUM 流程控管軟體</a:t>
            </a:r>
          </a:p>
        </p:txBody>
      </p:sp>
      <p:sp>
        <p:nvSpPr>
          <p:cNvPr id="367" name="Shape 367"/>
          <p:cNvSpPr txBox="1"/>
          <p:nvPr>
            <p:ph idx="1" type="body"/>
          </p:nvPr>
        </p:nvSpPr>
        <p:spPr>
          <a:xfrm>
            <a:off x="1141412" y="1424354"/>
            <a:ext cx="9905998" cy="49391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28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25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JIRA (</a:t>
            </a:r>
            <a:r>
              <a:rPr b="0" i="0" lang="en-US" sz="24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https://www.atlassian.com</a:t>
            </a: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</a:p>
          <a:p>
            <a:pPr indent="-228600" lvl="1" marL="685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ct val="125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功能最為強大(人員控管、各式專案類型、跨專案連結…)</a:t>
            </a:r>
          </a:p>
          <a:p>
            <a:pPr indent="-228600" lvl="1" marL="685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ct val="125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可和同公司其他開發工具做連結</a:t>
            </a:r>
          </a:p>
          <a:p>
            <a:pPr indent="-228600" lvl="1" marL="685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ct val="125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支援 GitLab，方便 Task 做連結</a:t>
            </a:r>
          </a:p>
          <a:p>
            <a:pPr indent="-228600" lvl="1" marL="685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ct val="125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有網站與 App</a:t>
            </a:r>
          </a:p>
          <a:p>
            <a:pPr indent="-228600" lvl="0" marL="2286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25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Trello (</a:t>
            </a:r>
            <a:r>
              <a:rPr b="0" i="0" lang="en-US" sz="24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https://trello.com</a:t>
            </a: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</a:p>
          <a:p>
            <a:pPr indent="-228600" lvl="1" marL="685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ct val="125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小型與獨立專案使用</a:t>
            </a:r>
          </a:p>
          <a:p>
            <a:pPr indent="-228600" lvl="1" marL="685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ct val="125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畫面清晰，流程明確，容易操作，基本功能免費使用</a:t>
            </a:r>
          </a:p>
          <a:p>
            <a:pPr indent="-228600" lvl="1" marL="685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ct val="125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無 Sprint 控管</a:t>
            </a:r>
          </a:p>
          <a:p>
            <a:pPr indent="-228600" lvl="1" marL="685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已被 Atlassian 公司收購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/>
          <p:nvPr>
            <p:ph type="title"/>
          </p:nvPr>
        </p:nvSpPr>
        <p:spPr>
          <a:xfrm>
            <a:off x="1141411" y="1419225"/>
            <a:ext cx="99060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企業活動與課程關聯</a:t>
            </a:r>
          </a:p>
        </p:txBody>
      </p:sp>
      <p:sp>
        <p:nvSpPr>
          <p:cNvPr id="245" name="Shape 245"/>
          <p:cNvSpPr txBox="1"/>
          <p:nvPr>
            <p:ph idx="1" type="body"/>
          </p:nvPr>
        </p:nvSpPr>
        <p:spPr>
          <a:xfrm>
            <a:off x="1141411" y="4424362"/>
            <a:ext cx="9906000" cy="137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/>
          <p:nvPr>
            <p:ph idx="4294967295" type="title"/>
          </p:nvPr>
        </p:nvSpPr>
        <p:spPr>
          <a:xfrm>
            <a:off x="1143000" y="298580"/>
            <a:ext cx="9906000" cy="18194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成功 APP 開發方式</a:t>
            </a:r>
            <a:br>
              <a:rPr b="0" i="0" lang="en-US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不僅是寫程式，還要把使用者需求(設計)</a:t>
            </a:r>
            <a:br>
              <a:rPr b="0" i="0" lang="en-US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和推廣方式(行銷)一併考慮進來</a:t>
            </a:r>
          </a:p>
        </p:txBody>
      </p:sp>
      <p:grpSp>
        <p:nvGrpSpPr>
          <p:cNvPr id="251" name="Shape 251"/>
          <p:cNvGrpSpPr/>
          <p:nvPr/>
        </p:nvGrpSpPr>
        <p:grpSpPr>
          <a:xfrm>
            <a:off x="4107203" y="2455350"/>
            <a:ext cx="3977593" cy="3958121"/>
            <a:chOff x="1313203" y="52830"/>
            <a:chExt cx="3977593" cy="3958121"/>
          </a:xfrm>
        </p:grpSpPr>
        <p:sp>
          <p:nvSpPr>
            <p:cNvPr id="252" name="Shape 252"/>
            <p:cNvSpPr/>
            <p:nvPr/>
          </p:nvSpPr>
          <p:spPr>
            <a:xfrm>
              <a:off x="1665426" y="264159"/>
              <a:ext cx="3413760" cy="3413760"/>
            </a:xfrm>
            <a:prstGeom prst="pie">
              <a:avLst>
                <a:gd fmla="val 16200000" name="adj1"/>
                <a:gd fmla="val 1800000" name="adj2"/>
              </a:avLst>
            </a:prstGeom>
            <a:solidFill>
              <a:srgbClr val="D3573D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53" name="Shape 253"/>
            <p:cNvSpPr txBox="1"/>
            <p:nvPr/>
          </p:nvSpPr>
          <p:spPr>
            <a:xfrm>
              <a:off x="3464560" y="987550"/>
              <a:ext cx="1219199" cy="101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525" lIns="49525" rIns="49525" tIns="495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b="0" i="0" lang="en-US" sz="39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開發</a:t>
              </a:r>
            </a:p>
          </p:txBody>
        </p:sp>
        <p:sp>
          <p:nvSpPr>
            <p:cNvPr id="254" name="Shape 254"/>
            <p:cNvSpPr/>
            <p:nvPr/>
          </p:nvSpPr>
          <p:spPr>
            <a:xfrm>
              <a:off x="1595120" y="386079"/>
              <a:ext cx="3413760" cy="3413760"/>
            </a:xfrm>
            <a:prstGeom prst="pie">
              <a:avLst>
                <a:gd fmla="val 1800000" name="adj1"/>
                <a:gd fmla="val 9000000" name="adj2"/>
              </a:avLst>
            </a:prstGeom>
            <a:solidFill>
              <a:srgbClr val="4AD288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55" name="Shape 255"/>
            <p:cNvSpPr txBox="1"/>
            <p:nvPr/>
          </p:nvSpPr>
          <p:spPr>
            <a:xfrm>
              <a:off x="2407919" y="2600959"/>
              <a:ext cx="1828800" cy="8940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525" lIns="49525" rIns="49525" tIns="495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b="0" i="0" lang="en-US" sz="39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行銷</a:t>
              </a:r>
            </a:p>
          </p:txBody>
        </p:sp>
        <p:sp>
          <p:nvSpPr>
            <p:cNvPr id="256" name="Shape 256"/>
            <p:cNvSpPr/>
            <p:nvPr/>
          </p:nvSpPr>
          <p:spPr>
            <a:xfrm>
              <a:off x="1524812" y="264159"/>
              <a:ext cx="3413760" cy="3413760"/>
            </a:xfrm>
            <a:prstGeom prst="pie">
              <a:avLst>
                <a:gd fmla="val 9000000" name="adj1"/>
                <a:gd fmla="val 16200000" name="adj2"/>
              </a:avLst>
            </a:prstGeom>
            <a:solidFill>
              <a:srgbClr val="B056D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57" name="Shape 257"/>
            <p:cNvSpPr txBox="1"/>
            <p:nvPr/>
          </p:nvSpPr>
          <p:spPr>
            <a:xfrm>
              <a:off x="1920240" y="987550"/>
              <a:ext cx="1219199" cy="101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525" lIns="49525" rIns="49525" tIns="495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b="0" i="0" lang="en-US" sz="39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設計</a:t>
              </a:r>
            </a:p>
          </p:txBody>
        </p:sp>
        <p:sp>
          <p:nvSpPr>
            <p:cNvPr id="258" name="Shape 258"/>
            <p:cNvSpPr/>
            <p:nvPr/>
          </p:nvSpPr>
          <p:spPr>
            <a:xfrm>
              <a:off x="1454379" y="52830"/>
              <a:ext cx="3836416" cy="3836416"/>
            </a:xfrm>
            <a:custGeom>
              <a:pathLst>
                <a:path extrusionOk="0" h="120000" w="120000">
                  <a:moveTo>
                    <a:pt x="59990" y="4067"/>
                  </a:moveTo>
                  <a:lnTo>
                    <a:pt x="59990" y="4067"/>
                  </a:lnTo>
                  <a:cubicBezTo>
                    <a:pt x="79078" y="4064"/>
                    <a:pt x="96849" y="13794"/>
                    <a:pt x="107128" y="29877"/>
                  </a:cubicBezTo>
                  <a:cubicBezTo>
                    <a:pt x="117407" y="45960"/>
                    <a:pt x="118776" y="66174"/>
                    <a:pt x="110758" y="83496"/>
                  </a:cubicBezTo>
                  <a:lnTo>
                    <a:pt x="114269" y="85523"/>
                  </a:lnTo>
                  <a:lnTo>
                    <a:pt x="105796" y="86440"/>
                  </a:lnTo>
                  <a:lnTo>
                    <a:pt x="101939" y="78405"/>
                  </a:lnTo>
                  <a:lnTo>
                    <a:pt x="105449" y="80431"/>
                  </a:lnTo>
                  <a:cubicBezTo>
                    <a:pt x="112381" y="65010"/>
                    <a:pt x="111021" y="47127"/>
                    <a:pt x="101837" y="32931"/>
                  </a:cubicBezTo>
                  <a:cubicBezTo>
                    <a:pt x="92653" y="18736"/>
                    <a:pt x="76898" y="10166"/>
                    <a:pt x="59991" y="10169"/>
                  </a:cubicBezTo>
                  <a:close/>
                </a:path>
              </a:pathLst>
            </a:custGeom>
            <a:solidFill>
              <a:srgbClr val="D3573D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59" name="Shape 259"/>
            <p:cNvSpPr/>
            <p:nvPr/>
          </p:nvSpPr>
          <p:spPr>
            <a:xfrm>
              <a:off x="1383791" y="174535"/>
              <a:ext cx="3836416" cy="3836416"/>
            </a:xfrm>
            <a:custGeom>
              <a:pathLst>
                <a:path extrusionOk="0" h="120000" w="120000">
                  <a:moveTo>
                    <a:pt x="108434" y="87973"/>
                  </a:moveTo>
                  <a:cubicBezTo>
                    <a:pt x="98891" y="104498"/>
                    <a:pt x="81581" y="115016"/>
                    <a:pt x="62517" y="115875"/>
                  </a:cubicBezTo>
                  <a:cubicBezTo>
                    <a:pt x="43454" y="116734"/>
                    <a:pt x="25268" y="107815"/>
                    <a:pt x="14277" y="92216"/>
                  </a:cubicBezTo>
                  <a:lnTo>
                    <a:pt x="10766" y="94243"/>
                  </a:lnTo>
                  <a:lnTo>
                    <a:pt x="14207" y="86447"/>
                  </a:lnTo>
                  <a:lnTo>
                    <a:pt x="23094" y="87123"/>
                  </a:lnTo>
                  <a:lnTo>
                    <a:pt x="19585" y="89150"/>
                  </a:lnTo>
                  <a:cubicBezTo>
                    <a:pt x="29473" y="102859"/>
                    <a:pt x="45637" y="110621"/>
                    <a:pt x="62518" y="109766"/>
                  </a:cubicBezTo>
                  <a:cubicBezTo>
                    <a:pt x="79399" y="108912"/>
                    <a:pt x="94697" y="99558"/>
                    <a:pt x="103150" y="84921"/>
                  </a:cubicBezTo>
                  <a:close/>
                </a:path>
              </a:pathLst>
            </a:custGeom>
            <a:solidFill>
              <a:srgbClr val="4AD288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60" name="Shape 260"/>
            <p:cNvSpPr/>
            <p:nvPr/>
          </p:nvSpPr>
          <p:spPr>
            <a:xfrm>
              <a:off x="1313203" y="52830"/>
              <a:ext cx="3836416" cy="3836416"/>
            </a:xfrm>
            <a:custGeom>
              <a:pathLst>
                <a:path extrusionOk="0" h="120000" w="120000">
                  <a:moveTo>
                    <a:pt x="11560" y="87966"/>
                  </a:moveTo>
                  <a:lnTo>
                    <a:pt x="11560" y="87966"/>
                  </a:lnTo>
                  <a:cubicBezTo>
                    <a:pt x="2017" y="71436"/>
                    <a:pt x="1562" y="51180"/>
                    <a:pt x="10353" y="34238"/>
                  </a:cubicBezTo>
                  <a:cubicBezTo>
                    <a:pt x="19144" y="17296"/>
                    <a:pt x="35968" y="6006"/>
                    <a:pt x="54978" y="4293"/>
                  </a:cubicBezTo>
                  <a:lnTo>
                    <a:pt x="54979" y="238"/>
                  </a:lnTo>
                  <a:lnTo>
                    <a:pt x="60008" y="7118"/>
                  </a:lnTo>
                  <a:lnTo>
                    <a:pt x="54976" y="14475"/>
                  </a:lnTo>
                  <a:lnTo>
                    <a:pt x="54977" y="10423"/>
                  </a:lnTo>
                  <a:lnTo>
                    <a:pt x="54977" y="10423"/>
                  </a:lnTo>
                  <a:cubicBezTo>
                    <a:pt x="38156" y="12127"/>
                    <a:pt x="23347" y="22244"/>
                    <a:pt x="15643" y="37293"/>
                  </a:cubicBezTo>
                  <a:cubicBezTo>
                    <a:pt x="7939" y="52343"/>
                    <a:pt x="8391" y="70273"/>
                    <a:pt x="16845" y="84915"/>
                  </a:cubicBezTo>
                  <a:close/>
                </a:path>
              </a:pathLst>
            </a:custGeom>
            <a:solidFill>
              <a:srgbClr val="B056D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5" name="Shape 265"/>
          <p:cNvGrpSpPr/>
          <p:nvPr/>
        </p:nvGrpSpPr>
        <p:grpSpPr>
          <a:xfrm>
            <a:off x="3286364" y="1518941"/>
            <a:ext cx="5619272" cy="5224755"/>
            <a:chOff x="1792874" y="-256510"/>
            <a:chExt cx="5619272" cy="5224755"/>
          </a:xfrm>
        </p:grpSpPr>
        <p:sp>
          <p:nvSpPr>
            <p:cNvPr id="266" name="Shape 266"/>
            <p:cNvSpPr/>
            <p:nvPr/>
          </p:nvSpPr>
          <p:spPr>
            <a:xfrm>
              <a:off x="5240337" y="366071"/>
              <a:ext cx="1874264" cy="18742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67" name="Shape 267"/>
            <p:cNvSpPr txBox="1"/>
            <p:nvPr/>
          </p:nvSpPr>
          <p:spPr>
            <a:xfrm>
              <a:off x="5240337" y="366071"/>
              <a:ext cx="1874264" cy="18742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550" lIns="35550" rIns="35550" tIns="355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b="0" i="0" lang="en-US" sz="2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我使用…</a:t>
              </a:r>
            </a:p>
          </p:txBody>
        </p:sp>
        <p:sp>
          <p:nvSpPr>
            <p:cNvPr id="268" name="Shape 268"/>
            <p:cNvSpPr/>
            <p:nvPr/>
          </p:nvSpPr>
          <p:spPr>
            <a:xfrm>
              <a:off x="2225131" y="-256510"/>
              <a:ext cx="4754759" cy="4938035"/>
            </a:xfrm>
            <a:custGeom>
              <a:pathLst>
                <a:path extrusionOk="0" h="120000" w="120000">
                  <a:moveTo>
                    <a:pt x="113393" y="60786"/>
                  </a:moveTo>
                  <a:lnTo>
                    <a:pt x="113393" y="60786"/>
                  </a:lnTo>
                  <a:cubicBezTo>
                    <a:pt x="113170" y="76059"/>
                    <a:pt x="106476" y="90513"/>
                    <a:pt x="94990" y="100522"/>
                  </a:cubicBezTo>
                  <a:lnTo>
                    <a:pt x="98338" y="105884"/>
                  </a:lnTo>
                  <a:lnTo>
                    <a:pt x="85823" y="101354"/>
                  </a:lnTo>
                  <a:lnTo>
                    <a:pt x="86432" y="86818"/>
                  </a:lnTo>
                  <a:lnTo>
                    <a:pt x="89768" y="92160"/>
                  </a:lnTo>
                  <a:lnTo>
                    <a:pt x="89768" y="92160"/>
                  </a:lnTo>
                  <a:cubicBezTo>
                    <a:pt x="98367" y="83975"/>
                    <a:pt x="103320" y="72599"/>
                    <a:pt x="103491" y="60640"/>
                  </a:cubicBezTo>
                  <a:close/>
                </a:path>
              </a:pathLst>
            </a:custGeom>
            <a:solidFill>
              <a:srgbClr val="D3573D"/>
            </a:solidFill>
            <a:ln cap="flat" cmpd="sng" w="1587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69" name="Shape 269"/>
            <p:cNvSpPr/>
            <p:nvPr/>
          </p:nvSpPr>
          <p:spPr>
            <a:xfrm>
              <a:off x="3665378" y="3093981"/>
              <a:ext cx="1874264" cy="18742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70" name="Shape 270"/>
            <p:cNvSpPr txBox="1"/>
            <p:nvPr/>
          </p:nvSpPr>
          <p:spPr>
            <a:xfrm>
              <a:off x="3665378" y="3093981"/>
              <a:ext cx="1874264" cy="18742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550" lIns="35550" rIns="35550" tIns="355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b="0" i="0" lang="en-US" sz="2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我得到…</a:t>
              </a:r>
            </a:p>
          </p:txBody>
        </p:sp>
        <p:sp>
          <p:nvSpPr>
            <p:cNvPr id="271" name="Shape 271"/>
            <p:cNvSpPr/>
            <p:nvPr/>
          </p:nvSpPr>
          <p:spPr>
            <a:xfrm>
              <a:off x="2297169" y="-2036"/>
              <a:ext cx="4610681" cy="4429088"/>
            </a:xfrm>
            <a:custGeom>
              <a:pathLst>
                <a:path extrusionOk="0" h="120000" w="120000">
                  <a:moveTo>
                    <a:pt x="33259" y="106295"/>
                  </a:moveTo>
                  <a:cubicBezTo>
                    <a:pt x="19493" y="98421"/>
                    <a:pt x="9938" y="84882"/>
                    <a:pt x="7165" y="69323"/>
                  </a:cubicBezTo>
                  <a:lnTo>
                    <a:pt x="900" y="69423"/>
                  </a:lnTo>
                  <a:lnTo>
                    <a:pt x="11103" y="60779"/>
                  </a:lnTo>
                  <a:lnTo>
                    <a:pt x="23092" y="69070"/>
                  </a:lnTo>
                  <a:lnTo>
                    <a:pt x="16845" y="69169"/>
                  </a:lnTo>
                  <a:lnTo>
                    <a:pt x="16845" y="69169"/>
                  </a:lnTo>
                  <a:cubicBezTo>
                    <a:pt x="19493" y="81267"/>
                    <a:pt x="27247" y="91681"/>
                    <a:pt x="38164" y="97803"/>
                  </a:cubicBezTo>
                  <a:close/>
                </a:path>
              </a:pathLst>
            </a:custGeom>
            <a:solidFill>
              <a:srgbClr val="4AD288"/>
            </a:solidFill>
            <a:ln cap="flat" cmpd="sng" w="1587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72" name="Shape 272"/>
            <p:cNvSpPr/>
            <p:nvPr/>
          </p:nvSpPr>
          <p:spPr>
            <a:xfrm>
              <a:off x="2090419" y="366071"/>
              <a:ext cx="1874264" cy="18742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73" name="Shape 273"/>
            <p:cNvSpPr txBox="1"/>
            <p:nvPr/>
          </p:nvSpPr>
          <p:spPr>
            <a:xfrm>
              <a:off x="2090419" y="366071"/>
              <a:ext cx="1874264" cy="18742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550" lIns="35550" rIns="35550" tIns="355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b="0" i="0" lang="en-US" sz="2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我想要…</a:t>
              </a:r>
            </a:p>
          </p:txBody>
        </p:sp>
        <p:sp>
          <p:nvSpPr>
            <p:cNvPr id="274" name="Shape 274"/>
            <p:cNvSpPr/>
            <p:nvPr/>
          </p:nvSpPr>
          <p:spPr>
            <a:xfrm>
              <a:off x="1792874" y="-1194"/>
              <a:ext cx="5619272" cy="4429088"/>
            </a:xfrm>
            <a:custGeom>
              <a:pathLst>
                <a:path extrusionOk="0" h="120000" w="120000">
                  <a:moveTo>
                    <a:pt x="44851" y="8682"/>
                  </a:moveTo>
                  <a:lnTo>
                    <a:pt x="44851" y="8682"/>
                  </a:lnTo>
                  <a:cubicBezTo>
                    <a:pt x="52599" y="6510"/>
                    <a:pt x="60743" y="6031"/>
                    <a:pt x="68703" y="7279"/>
                  </a:cubicBezTo>
                  <a:lnTo>
                    <a:pt x="70488" y="1234"/>
                  </a:lnTo>
                  <a:lnTo>
                    <a:pt x="73767" y="13358"/>
                  </a:lnTo>
                  <a:lnTo>
                    <a:pt x="64100" y="22871"/>
                  </a:lnTo>
                  <a:lnTo>
                    <a:pt x="65879" y="16845"/>
                  </a:lnTo>
                  <a:lnTo>
                    <a:pt x="65879" y="16845"/>
                  </a:lnTo>
                  <a:cubicBezTo>
                    <a:pt x="59765" y="16131"/>
                    <a:pt x="53559" y="16538"/>
                    <a:pt x="47614" y="18041"/>
                  </a:cubicBezTo>
                  <a:close/>
                </a:path>
              </a:pathLst>
            </a:custGeom>
            <a:solidFill>
              <a:srgbClr val="B056D2"/>
            </a:solidFill>
            <a:ln cap="flat" cmpd="sng" w="1587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275" name="Shape 275"/>
          <p:cNvSpPr txBox="1"/>
          <p:nvPr>
            <p:ph idx="4294967295" type="title"/>
          </p:nvPr>
        </p:nvSpPr>
        <p:spPr>
          <a:xfrm>
            <a:off x="1143000" y="188640"/>
            <a:ext cx="9906000" cy="15121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基本上，就是說一個好故事</a:t>
            </a:r>
            <a:b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能夠包含一個完整的需求</a:t>
            </a:r>
            <a:b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使用者得到滿足，並願意分享給其他人~~</a:t>
            </a:r>
          </a:p>
        </p:txBody>
      </p:sp>
      <p:grpSp>
        <p:nvGrpSpPr>
          <p:cNvPr id="276" name="Shape 276"/>
          <p:cNvGrpSpPr/>
          <p:nvPr/>
        </p:nvGrpSpPr>
        <p:grpSpPr>
          <a:xfrm>
            <a:off x="5042609" y="3065928"/>
            <a:ext cx="2184786" cy="2174090"/>
            <a:chOff x="896826" y="29019"/>
            <a:chExt cx="2184786" cy="2174090"/>
          </a:xfrm>
        </p:grpSpPr>
        <p:sp>
          <p:nvSpPr>
            <p:cNvPr id="277" name="Shape 277"/>
            <p:cNvSpPr/>
            <p:nvPr/>
          </p:nvSpPr>
          <p:spPr>
            <a:xfrm>
              <a:off x="1090294" y="145095"/>
              <a:ext cx="1875087" cy="1875087"/>
            </a:xfrm>
            <a:prstGeom prst="pie">
              <a:avLst>
                <a:gd fmla="val 16200000" name="adj1"/>
                <a:gd fmla="val 1800000" name="adj2"/>
              </a:avLst>
            </a:prstGeom>
            <a:solidFill>
              <a:srgbClr val="D3573D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78" name="Shape 278"/>
            <p:cNvSpPr txBox="1"/>
            <p:nvPr/>
          </p:nvSpPr>
          <p:spPr>
            <a:xfrm>
              <a:off x="2078509" y="542435"/>
              <a:ext cx="669674" cy="5580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6650" lIns="26650" rIns="26650" tIns="266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b="0" i="0" lang="en-US" sz="21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開發</a:t>
              </a:r>
            </a:p>
          </p:txBody>
        </p:sp>
        <p:sp>
          <p:nvSpPr>
            <p:cNvPr id="279" name="Shape 279"/>
            <p:cNvSpPr/>
            <p:nvPr/>
          </p:nvSpPr>
          <p:spPr>
            <a:xfrm>
              <a:off x="1051675" y="212062"/>
              <a:ext cx="1875087" cy="1875087"/>
            </a:xfrm>
            <a:prstGeom prst="pie">
              <a:avLst>
                <a:gd fmla="val 1800000" name="adj1"/>
                <a:gd fmla="val 9000000" name="adj2"/>
              </a:avLst>
            </a:prstGeom>
            <a:solidFill>
              <a:srgbClr val="4AD288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80" name="Shape 280"/>
            <p:cNvSpPr txBox="1"/>
            <p:nvPr/>
          </p:nvSpPr>
          <p:spPr>
            <a:xfrm>
              <a:off x="1498125" y="1428637"/>
              <a:ext cx="1004510" cy="4910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6650" lIns="26650" rIns="26650" tIns="266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b="0" i="0" lang="en-US" sz="21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行銷</a:t>
              </a:r>
            </a:p>
          </p:txBody>
        </p:sp>
        <p:sp>
          <p:nvSpPr>
            <p:cNvPr id="281" name="Shape 281"/>
            <p:cNvSpPr/>
            <p:nvPr/>
          </p:nvSpPr>
          <p:spPr>
            <a:xfrm>
              <a:off x="1013058" y="145095"/>
              <a:ext cx="1875087" cy="1875087"/>
            </a:xfrm>
            <a:prstGeom prst="pie">
              <a:avLst>
                <a:gd fmla="val 9000000" name="adj1"/>
                <a:gd fmla="val 16200000" name="adj2"/>
              </a:avLst>
            </a:prstGeom>
            <a:solidFill>
              <a:srgbClr val="B056D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82" name="Shape 282"/>
            <p:cNvSpPr txBox="1"/>
            <p:nvPr/>
          </p:nvSpPr>
          <p:spPr>
            <a:xfrm>
              <a:off x="1230255" y="542435"/>
              <a:ext cx="669674" cy="5580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6650" lIns="26650" rIns="26650" tIns="266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b="0" i="0" lang="en-US" sz="21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設計</a:t>
              </a:r>
            </a:p>
          </p:txBody>
        </p:sp>
        <p:sp>
          <p:nvSpPr>
            <p:cNvPr id="283" name="Shape 283"/>
            <p:cNvSpPr/>
            <p:nvPr/>
          </p:nvSpPr>
          <p:spPr>
            <a:xfrm>
              <a:off x="974371" y="29019"/>
              <a:ext cx="2107241" cy="2107241"/>
            </a:xfrm>
            <a:custGeom>
              <a:pathLst>
                <a:path extrusionOk="0" h="120000" w="120000">
                  <a:moveTo>
                    <a:pt x="59990" y="4067"/>
                  </a:moveTo>
                  <a:lnTo>
                    <a:pt x="59990" y="4067"/>
                  </a:lnTo>
                  <a:cubicBezTo>
                    <a:pt x="79078" y="4064"/>
                    <a:pt x="96849" y="13794"/>
                    <a:pt x="107128" y="29877"/>
                  </a:cubicBezTo>
                  <a:cubicBezTo>
                    <a:pt x="117407" y="45960"/>
                    <a:pt x="118776" y="66174"/>
                    <a:pt x="110758" y="83496"/>
                  </a:cubicBezTo>
                  <a:lnTo>
                    <a:pt x="114269" y="85523"/>
                  </a:lnTo>
                  <a:lnTo>
                    <a:pt x="105796" y="86440"/>
                  </a:lnTo>
                  <a:lnTo>
                    <a:pt x="101939" y="78405"/>
                  </a:lnTo>
                  <a:lnTo>
                    <a:pt x="105449" y="80431"/>
                  </a:lnTo>
                  <a:cubicBezTo>
                    <a:pt x="112381" y="65010"/>
                    <a:pt x="111021" y="47127"/>
                    <a:pt x="101837" y="32931"/>
                  </a:cubicBezTo>
                  <a:cubicBezTo>
                    <a:pt x="92653" y="18736"/>
                    <a:pt x="76898" y="10166"/>
                    <a:pt x="59991" y="10169"/>
                  </a:cubicBezTo>
                  <a:close/>
                </a:path>
              </a:pathLst>
            </a:custGeom>
            <a:solidFill>
              <a:srgbClr val="D3573D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84" name="Shape 284"/>
            <p:cNvSpPr/>
            <p:nvPr/>
          </p:nvSpPr>
          <p:spPr>
            <a:xfrm>
              <a:off x="935599" y="95867"/>
              <a:ext cx="2107241" cy="2107241"/>
            </a:xfrm>
            <a:custGeom>
              <a:pathLst>
                <a:path extrusionOk="0" h="120000" w="120000">
                  <a:moveTo>
                    <a:pt x="108434" y="87973"/>
                  </a:moveTo>
                  <a:cubicBezTo>
                    <a:pt x="98891" y="104498"/>
                    <a:pt x="81581" y="115016"/>
                    <a:pt x="62517" y="115875"/>
                  </a:cubicBezTo>
                  <a:cubicBezTo>
                    <a:pt x="43454" y="116734"/>
                    <a:pt x="25268" y="107815"/>
                    <a:pt x="14277" y="92216"/>
                  </a:cubicBezTo>
                  <a:lnTo>
                    <a:pt x="10766" y="94243"/>
                  </a:lnTo>
                  <a:lnTo>
                    <a:pt x="14207" y="86447"/>
                  </a:lnTo>
                  <a:lnTo>
                    <a:pt x="23094" y="87123"/>
                  </a:lnTo>
                  <a:lnTo>
                    <a:pt x="19585" y="89150"/>
                  </a:lnTo>
                  <a:cubicBezTo>
                    <a:pt x="29473" y="102859"/>
                    <a:pt x="45637" y="110621"/>
                    <a:pt x="62518" y="109766"/>
                  </a:cubicBezTo>
                  <a:cubicBezTo>
                    <a:pt x="79399" y="108912"/>
                    <a:pt x="94697" y="99558"/>
                    <a:pt x="103150" y="84921"/>
                  </a:cubicBezTo>
                  <a:close/>
                </a:path>
              </a:pathLst>
            </a:custGeom>
            <a:solidFill>
              <a:srgbClr val="4AD288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85" name="Shape 285"/>
            <p:cNvSpPr/>
            <p:nvPr/>
          </p:nvSpPr>
          <p:spPr>
            <a:xfrm>
              <a:off x="896826" y="29019"/>
              <a:ext cx="2107241" cy="2107241"/>
            </a:xfrm>
            <a:custGeom>
              <a:pathLst>
                <a:path extrusionOk="0" h="120000" w="120000">
                  <a:moveTo>
                    <a:pt x="11560" y="87966"/>
                  </a:moveTo>
                  <a:lnTo>
                    <a:pt x="11560" y="87966"/>
                  </a:lnTo>
                  <a:cubicBezTo>
                    <a:pt x="2017" y="71436"/>
                    <a:pt x="1562" y="51180"/>
                    <a:pt x="10353" y="34238"/>
                  </a:cubicBezTo>
                  <a:cubicBezTo>
                    <a:pt x="19144" y="17296"/>
                    <a:pt x="35968" y="6006"/>
                    <a:pt x="54978" y="4293"/>
                  </a:cubicBezTo>
                  <a:lnTo>
                    <a:pt x="54979" y="238"/>
                  </a:lnTo>
                  <a:lnTo>
                    <a:pt x="60008" y="7118"/>
                  </a:lnTo>
                  <a:lnTo>
                    <a:pt x="54976" y="14475"/>
                  </a:lnTo>
                  <a:lnTo>
                    <a:pt x="54977" y="10423"/>
                  </a:lnTo>
                  <a:lnTo>
                    <a:pt x="54977" y="10423"/>
                  </a:lnTo>
                  <a:cubicBezTo>
                    <a:pt x="38156" y="12127"/>
                    <a:pt x="23347" y="22244"/>
                    <a:pt x="15643" y="37293"/>
                  </a:cubicBezTo>
                  <a:cubicBezTo>
                    <a:pt x="7939" y="52343"/>
                    <a:pt x="8391" y="70273"/>
                    <a:pt x="16845" y="84915"/>
                  </a:cubicBezTo>
                  <a:close/>
                </a:path>
              </a:pathLst>
            </a:custGeom>
            <a:solidFill>
              <a:srgbClr val="B056D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 txBox="1"/>
          <p:nvPr>
            <p:ph type="title"/>
          </p:nvPr>
        </p:nvSpPr>
        <p:spPr>
          <a:xfrm>
            <a:off x="1141412" y="618518"/>
            <a:ext cx="9905997" cy="8058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設計方面的企業活動</a:t>
            </a:r>
          </a:p>
        </p:txBody>
      </p:sp>
      <p:sp>
        <p:nvSpPr>
          <p:cNvPr id="291" name="Shape 291"/>
          <p:cNvSpPr txBox="1"/>
          <p:nvPr>
            <p:ph idx="1" type="body"/>
          </p:nvPr>
        </p:nvSpPr>
        <p:spPr>
          <a:xfrm>
            <a:off x="1141412" y="1424354"/>
            <a:ext cx="9905998" cy="43668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28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25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構思與發想</a:t>
            </a:r>
          </a:p>
          <a:p>
            <a:pPr indent="-228600" lvl="1" marL="685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ct val="125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使用設計思考(Design Thinking)模式做發想</a:t>
            </a:r>
          </a:p>
          <a:p>
            <a:pPr indent="-228600" lvl="0" marL="228600" marR="0" rtl="0" algn="l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SzPct val="125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畫面與美術(不在本課程中)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 txBox="1"/>
          <p:nvPr>
            <p:ph type="title"/>
          </p:nvPr>
        </p:nvSpPr>
        <p:spPr>
          <a:xfrm>
            <a:off x="1141412" y="618518"/>
            <a:ext cx="9905997" cy="8058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開發方面的企業活動</a:t>
            </a:r>
          </a:p>
        </p:txBody>
      </p:sp>
      <p:sp>
        <p:nvSpPr>
          <p:cNvPr id="297" name="Shape 297"/>
          <p:cNvSpPr txBox="1"/>
          <p:nvPr>
            <p:ph idx="1" type="body"/>
          </p:nvPr>
        </p:nvSpPr>
        <p:spPr>
          <a:xfrm>
            <a:off x="1141412" y="1424354"/>
            <a:ext cx="9905998" cy="5256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28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25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方法論</a:t>
            </a:r>
          </a:p>
          <a:p>
            <a:pPr indent="-228600" lvl="1" marL="685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ct val="125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瀑布式與敏捷式</a:t>
            </a:r>
          </a:p>
          <a:p>
            <a:pPr indent="-228600" lvl="1" marL="685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ct val="125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Scrum方式解說</a:t>
            </a:r>
          </a:p>
          <a:p>
            <a:pPr indent="-228600" lvl="1" marL="685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ct val="125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各式工具(流程控管：Jira, Trello…)(成員溝通：Slack, Jandi…)</a:t>
            </a:r>
          </a:p>
          <a:p>
            <a:pPr indent="-228600" lvl="0" marL="2286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25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開發技術</a:t>
            </a:r>
          </a:p>
          <a:p>
            <a:pPr indent="-228600" lvl="1" marL="685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ct val="125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前端(Android &amp; iOS：使用 React Native)(程式寫作：VS Code)</a:t>
            </a:r>
          </a:p>
          <a:p>
            <a:pPr indent="-228600" lvl="1" marL="685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ct val="125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後端(使用 Firebase 來收集各個 Open Data/API 的資料)</a:t>
            </a:r>
          </a:p>
          <a:p>
            <a:pPr indent="-228600" lvl="1" marL="685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ct val="125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原始碼控管(Git)</a:t>
            </a:r>
          </a:p>
          <a:p>
            <a:pPr indent="-228600" lvl="1" marL="685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ct val="125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持續整合(CI) / 品質保證SQA(Software  Quality Assurance) / DevOps (不在本課程中)</a:t>
            </a:r>
          </a:p>
          <a:p>
            <a:pPr indent="-228600" lvl="1" marL="685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 txBox="1"/>
          <p:nvPr>
            <p:ph type="title"/>
          </p:nvPr>
        </p:nvSpPr>
        <p:spPr>
          <a:xfrm>
            <a:off x="1141412" y="618518"/>
            <a:ext cx="9905997" cy="8058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行銷方面的企業活動</a:t>
            </a:r>
          </a:p>
        </p:txBody>
      </p:sp>
      <p:sp>
        <p:nvSpPr>
          <p:cNvPr id="303" name="Shape 303"/>
          <p:cNvSpPr txBox="1"/>
          <p:nvPr>
            <p:ph idx="1" type="body"/>
          </p:nvPr>
        </p:nvSpPr>
        <p:spPr>
          <a:xfrm>
            <a:off x="1141412" y="1424354"/>
            <a:ext cx="9905998" cy="43668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28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25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實體行銷</a:t>
            </a:r>
          </a:p>
          <a:p>
            <a:pPr indent="-228600" lvl="0" marL="228600" marR="0" rtl="0" algn="l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SzPct val="125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數位行銷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 txBox="1"/>
          <p:nvPr>
            <p:ph type="title"/>
          </p:nvPr>
        </p:nvSpPr>
        <p:spPr>
          <a:xfrm>
            <a:off x="1141411" y="1419225"/>
            <a:ext cx="99060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軟體開發方法論</a:t>
            </a:r>
          </a:p>
        </p:txBody>
      </p:sp>
      <p:sp>
        <p:nvSpPr>
          <p:cNvPr id="309" name="Shape 309"/>
          <p:cNvSpPr txBox="1"/>
          <p:nvPr>
            <p:ph idx="1" type="body"/>
          </p:nvPr>
        </p:nvSpPr>
        <p:spPr>
          <a:xfrm>
            <a:off x="1141411" y="4424362"/>
            <a:ext cx="9906000" cy="137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 txBox="1"/>
          <p:nvPr>
            <p:ph type="title"/>
          </p:nvPr>
        </p:nvSpPr>
        <p:spPr>
          <a:xfrm>
            <a:off x="1141412" y="618518"/>
            <a:ext cx="9905997" cy="8058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SLC / SDLC</a:t>
            </a:r>
          </a:p>
        </p:txBody>
      </p:sp>
      <p:sp>
        <p:nvSpPr>
          <p:cNvPr id="315" name="Shape 315"/>
          <p:cNvSpPr txBox="1"/>
          <p:nvPr>
            <p:ph idx="1" type="body"/>
          </p:nvPr>
        </p:nvSpPr>
        <p:spPr>
          <a:xfrm>
            <a:off x="1141412" y="1424354"/>
            <a:ext cx="9905998" cy="49671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28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25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Software Life Cycle(SLC：軟體生命週期)</a:t>
            </a:r>
          </a:p>
          <a:p>
            <a:pPr indent="-228600" lvl="1" marL="685800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ct val="125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軟體從需求到淘汰的整個過程，有如生命的出生到死亡般。整個週期依序為需求產生、需求分析、設計、編碼、測試、調整、建置、維護至淘汰等階段。</a:t>
            </a:r>
            <a:b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(國家教育研究院：http://terms.naer.edu.tw/detail/1286732/)</a:t>
            </a:r>
          </a:p>
          <a:p>
            <a:pPr indent="-228600" lvl="0" marL="2286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25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Software Development Life Cycle(SDLC：軟體開發生命週期)</a:t>
            </a:r>
          </a:p>
          <a:p>
            <a:pPr indent="-228600" lvl="1" marL="685800" marR="0" rtl="0" algn="l">
              <a:lnSpc>
                <a:spcPct val="15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系統發展生命周期（SDLC），也稱軟體生命周期，是系統工程、資訊系統和軟體工程中的術語，用於描述一個資訊系統從規劃、建立、測試到最終完成部署的全過程。</a:t>
            </a:r>
            <a:b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(Wiki：https://zh.wikipedia.org/wiki/系统发展生命周期)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電路">
  <a:themeElements>
    <a:clrScheme name="電路">
      <a:dk1>
        <a:srgbClr val="000000"/>
      </a:dk1>
      <a:lt1>
        <a:srgbClr val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