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1" r:id="rId7"/>
    <p:sldId id="263" r:id="rId8"/>
    <p:sldId id="267" r:id="rId9"/>
    <p:sldId id="265" r:id="rId10"/>
    <p:sldId id="266" r:id="rId11"/>
    <p:sldId id="270" r:id="rId12"/>
    <p:sldId id="271" r:id="rId13"/>
    <p:sldId id="275" r:id="rId14"/>
    <p:sldId id="272" r:id="rId15"/>
    <p:sldId id="274" r:id="rId16"/>
    <p:sldId id="277" r:id="rId17"/>
    <p:sldId id="278" r:id="rId18"/>
    <p:sldId id="280" r:id="rId19"/>
    <p:sldId id="279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35940-16FD-1F43-B9AD-2DAF0C06B603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FB333-7DB6-D04F-BCD9-B441BC520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8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FB333-7DB6-D04F-BCD9-B441BC5209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FB333-7DB6-D04F-BCD9-B441BC5209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FB333-7DB6-D04F-BCD9-B441BC5209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e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Andrew Bliss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478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Rancho"/>
                <a:cs typeface="Rancho"/>
              </a:rPr>
              <a:t>The Adventurous Mailbox</a:t>
            </a:r>
            <a:endParaRPr lang="en-US" sz="7200" dirty="0">
              <a:latin typeface="Rancho"/>
              <a:cs typeface="Rancho"/>
            </a:endParaRPr>
          </a:p>
        </p:txBody>
      </p:sp>
      <p:pic>
        <p:nvPicPr>
          <p:cNvPr id="4" name="Picture 3" descr="TAMlogo10transparentbla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30" y="3279660"/>
            <a:ext cx="3377825" cy="31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844" y="219598"/>
            <a:ext cx="6508377" cy="693936"/>
          </a:xfrm>
        </p:spPr>
        <p:txBody>
          <a:bodyPr>
            <a:normAutofit/>
          </a:bodyPr>
          <a:lstStyle/>
          <a:p>
            <a:r>
              <a:rPr lang="en-US" dirty="0" smtClean="0"/>
              <a:t>Inspiration 2: Thailand</a:t>
            </a:r>
            <a:endParaRPr lang="en-US" dirty="0"/>
          </a:p>
        </p:txBody>
      </p:sp>
      <p:pic>
        <p:nvPicPr>
          <p:cNvPr id="4" name="Content Placeholder 3" descr="old chin and kor 425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58" t="8433" r="-24280" b="13127"/>
          <a:stretch/>
        </p:blipFill>
        <p:spPr>
          <a:xfrm>
            <a:off x="1407642" y="1780516"/>
            <a:ext cx="6508750" cy="3916363"/>
          </a:xfrm>
        </p:spPr>
      </p:pic>
    </p:spTree>
    <p:extLst>
      <p:ext uri="{BB962C8B-B14F-4D97-AF65-F5344CB8AC3E}">
        <p14:creationId xmlns:p14="http://schemas.microsoft.com/office/powerpoint/2010/main" val="23613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926"/>
            <a:ext cx="7391401" cy="650937"/>
          </a:xfrm>
        </p:spPr>
        <p:txBody>
          <a:bodyPr>
            <a:normAutofit/>
          </a:bodyPr>
          <a:lstStyle/>
          <a:p>
            <a:r>
              <a:rPr lang="en-US" dirty="0" smtClean="0"/>
              <a:t>Inspiration 3: My country needs this…</a:t>
            </a:r>
            <a:endParaRPr lang="en-US" dirty="0"/>
          </a:p>
        </p:txBody>
      </p:sp>
      <p:pic>
        <p:nvPicPr>
          <p:cNvPr id="8" name="Content Placeholder 7" descr="old chin and kor 204.jpg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4000"/>
          <a:stretch>
            <a:fillRect/>
          </a:stretch>
        </p:blipFill>
        <p:spPr/>
      </p:pic>
      <p:pic>
        <p:nvPicPr>
          <p:cNvPr id="6" name="Content Placeholder 5" descr="Unknown.jpg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" b="1449"/>
          <a:stretch>
            <a:fillRect/>
          </a:stretch>
        </p:blipFill>
        <p:spPr/>
      </p:pic>
      <p:pic>
        <p:nvPicPr>
          <p:cNvPr id="7" name="Content Placeholder 6" descr="old chin and kor 203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r="17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450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57" y="370788"/>
            <a:ext cx="186531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mages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50" y="2092321"/>
            <a:ext cx="1843480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01" y="4707274"/>
            <a:ext cx="3060363" cy="163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 descr="flickr-2222523978-hd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0"/>
          <a:stretch>
            <a:fillRect/>
          </a:stretch>
        </p:blipFill>
        <p:spPr>
          <a:xfrm>
            <a:off x="417793" y="1959064"/>
            <a:ext cx="2849562" cy="289273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211824">
            <a:off x="3416409" y="2348700"/>
            <a:ext cx="977900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60610" y="3322306"/>
            <a:ext cx="2214613" cy="4857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93946">
            <a:off x="3323204" y="4609707"/>
            <a:ext cx="977900" cy="484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96" y="2278752"/>
            <a:ext cx="7371196" cy="3026739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Lesson Learned:</a:t>
            </a:r>
            <a:br>
              <a:rPr lang="en-US" sz="5400" dirty="0" smtClean="0"/>
            </a:b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i="1" dirty="0" smtClean="0"/>
              <a:t>It’s OK To Make Mistakes!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521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11" y="268547"/>
            <a:ext cx="7391401" cy="664635"/>
          </a:xfrm>
        </p:spPr>
        <p:txBody>
          <a:bodyPr>
            <a:normAutofit/>
          </a:bodyPr>
          <a:lstStyle/>
          <a:p>
            <a:r>
              <a:rPr lang="en-US" dirty="0" smtClean="0"/>
              <a:t>The Adventurous Mailbox was born!</a:t>
            </a:r>
            <a:endParaRPr lang="en-US" dirty="0"/>
          </a:p>
        </p:txBody>
      </p:sp>
      <p:pic>
        <p:nvPicPr>
          <p:cNvPr id="8" name="Content Placeholder 7" descr="BookBox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 b="8021"/>
          <a:stretch>
            <a:fillRect/>
          </a:stretch>
        </p:blipFill>
        <p:spPr/>
      </p:pic>
      <p:pic>
        <p:nvPicPr>
          <p:cNvPr id="14" name="Content Placeholder 13" descr="Finland reader.jpg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9702"/>
          <a:stretch>
            <a:fillRect/>
          </a:stretch>
        </p:blipFill>
        <p:spPr/>
      </p:pic>
      <p:pic>
        <p:nvPicPr>
          <p:cNvPr id="7" name="Content Placeholder 6" descr="Explorer.jpg"/>
          <p:cNvPicPr>
            <a:picLocks noGrp="1" noChangeAspect="1"/>
          </p:cNvPicPr>
          <p:nvPr>
            <p:ph sz="half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9524"/>
          <a:stretch>
            <a:fillRect/>
          </a:stretch>
        </p:blipFill>
        <p:spPr/>
      </p:pic>
      <p:pic>
        <p:nvPicPr>
          <p:cNvPr id="9" name="Content Placeholder 8" descr="Crameye's World HomePage.jpg"/>
          <p:cNvPicPr>
            <a:picLocks noGrp="1" noChangeAspect="1"/>
          </p:cNvPicPr>
          <p:nvPr>
            <p:ph sz="half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307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My Biggest Mistakes: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17750" y="2852789"/>
            <a:ext cx="68715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1: Lack of Focus</a:t>
            </a:r>
          </a:p>
          <a:p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2: I was a control freak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My Biggest Obstacles: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17750" y="2852789"/>
            <a:ext cx="68715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96D2B"/>
                </a:solidFill>
              </a:rPr>
              <a:t>1: Location</a:t>
            </a:r>
          </a:p>
          <a:p>
            <a:endParaRPr lang="en-US" sz="3600" dirty="0" smtClean="0">
              <a:solidFill>
                <a:srgbClr val="A96D2B"/>
              </a:solidFill>
            </a:endParaRPr>
          </a:p>
          <a:p>
            <a:r>
              <a:rPr lang="en-US" sz="3600" dirty="0" smtClean="0">
                <a:solidFill>
                  <a:srgbClr val="A96D2B"/>
                </a:solidFill>
              </a:rPr>
              <a:t>2: Being a foreigner in Taiwan</a:t>
            </a:r>
            <a:endParaRPr lang="en-US" sz="3600" dirty="0">
              <a:solidFill>
                <a:srgbClr val="A96D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 English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73" y="791147"/>
            <a:ext cx="6060961" cy="50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你已經不是小學生, 不要再用小學生的方式學英文！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66" y="434876"/>
            <a:ext cx="6365758" cy="53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814" y="243530"/>
            <a:ext cx="6508377" cy="77799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 did right: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82839" y="2000431"/>
            <a:ext cx="6871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96D2B"/>
                </a:solidFill>
              </a:rPr>
              <a:t>1: Something I knew</a:t>
            </a:r>
          </a:p>
          <a:p>
            <a:endParaRPr lang="en-US" sz="3600" dirty="0" smtClean="0">
              <a:solidFill>
                <a:srgbClr val="A96D2B"/>
              </a:solidFill>
            </a:endParaRPr>
          </a:p>
          <a:p>
            <a:r>
              <a:rPr lang="en-US" sz="3600" dirty="0" smtClean="0">
                <a:solidFill>
                  <a:srgbClr val="A96D2B"/>
                </a:solidFill>
              </a:rPr>
              <a:t>2: Something I loved</a:t>
            </a:r>
          </a:p>
          <a:p>
            <a:endParaRPr lang="en-US" sz="3600" dirty="0">
              <a:solidFill>
                <a:srgbClr val="A96D2B"/>
              </a:solidFill>
            </a:endParaRPr>
          </a:p>
          <a:p>
            <a:r>
              <a:rPr lang="en-US" sz="3600" dirty="0" smtClean="0">
                <a:solidFill>
                  <a:srgbClr val="A96D2B"/>
                </a:solidFill>
              </a:rPr>
              <a:t>3. Something that had value</a:t>
            </a:r>
          </a:p>
          <a:p>
            <a:endParaRPr lang="en-US" sz="3600" dirty="0">
              <a:solidFill>
                <a:srgbClr val="A96D2B"/>
              </a:solidFill>
            </a:endParaRPr>
          </a:p>
          <a:p>
            <a:r>
              <a:rPr lang="en-US" sz="3600" dirty="0" smtClean="0">
                <a:solidFill>
                  <a:srgbClr val="A96D2B"/>
                </a:solidFill>
              </a:rPr>
              <a:t>4. Something that inspires</a:t>
            </a:r>
            <a:endParaRPr lang="en-US" sz="3600" dirty="0">
              <a:solidFill>
                <a:srgbClr val="A96D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813" y="409637"/>
            <a:ext cx="6508377" cy="582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Inspiration 1: Lack of diversity</a:t>
            </a:r>
            <a:endParaRPr lang="en-US" dirty="0"/>
          </a:p>
        </p:txBody>
      </p:sp>
      <p:pic>
        <p:nvPicPr>
          <p:cNvPr id="4" name="Content Placeholder 3" descr="oh-largemap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5" r="-17655"/>
          <a:stretch>
            <a:fillRect/>
          </a:stretch>
        </p:blipFill>
        <p:spPr>
          <a:xfrm>
            <a:off x="592138" y="1804988"/>
            <a:ext cx="7986712" cy="4294187"/>
          </a:xfrm>
        </p:spPr>
      </p:pic>
    </p:spTree>
    <p:extLst>
      <p:ext uri="{BB962C8B-B14F-4D97-AF65-F5344CB8AC3E}">
        <p14:creationId xmlns:p14="http://schemas.microsoft.com/office/powerpoint/2010/main" val="33794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6" y="1652530"/>
            <a:ext cx="7184727" cy="4627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2304" y="320451"/>
            <a:ext cx="251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My baby…</a:t>
            </a:r>
            <a:endParaRPr lang="en-US" sz="36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832" y="396745"/>
            <a:ext cx="6508377" cy="637326"/>
          </a:xfrm>
        </p:spPr>
        <p:txBody>
          <a:bodyPr>
            <a:normAutofit/>
          </a:bodyPr>
          <a:lstStyle/>
          <a:p>
            <a:r>
              <a:rPr lang="en-US" dirty="0" smtClean="0"/>
              <a:t>And this guy…</a:t>
            </a:r>
            <a:endParaRPr lang="en-US" dirty="0"/>
          </a:p>
        </p:txBody>
      </p:sp>
      <p:pic>
        <p:nvPicPr>
          <p:cNvPr id="4" name="Content Placeholder 3" descr="Unknow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r="3896"/>
          <a:stretch>
            <a:fillRect/>
          </a:stretch>
        </p:blipFill>
        <p:spPr>
          <a:xfrm>
            <a:off x="1910575" y="1983035"/>
            <a:ext cx="5211569" cy="3899597"/>
          </a:xfrm>
        </p:spPr>
      </p:pic>
    </p:spTree>
    <p:extLst>
      <p:ext uri="{BB962C8B-B14F-4D97-AF65-F5344CB8AC3E}">
        <p14:creationId xmlns:p14="http://schemas.microsoft.com/office/powerpoint/2010/main" val="24085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417" y="253606"/>
            <a:ext cx="6508377" cy="633542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Content Placeholder 3" descr="Unknown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1" b="-2291"/>
          <a:stretch>
            <a:fillRect/>
          </a:stretch>
        </p:blipFill>
        <p:spPr>
          <a:xfrm>
            <a:off x="1344044" y="1611238"/>
            <a:ext cx="6508750" cy="4514926"/>
          </a:xfrm>
        </p:spPr>
      </p:pic>
    </p:spTree>
    <p:extLst>
      <p:ext uri="{BB962C8B-B14F-4D97-AF65-F5344CB8AC3E}">
        <p14:creationId xmlns:p14="http://schemas.microsoft.com/office/powerpoint/2010/main" val="41051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08" y="231797"/>
            <a:ext cx="7787716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“An unexamined life is not worth living”</a:t>
            </a:r>
            <a:br>
              <a:rPr lang="en-US" dirty="0" smtClean="0"/>
            </a:br>
            <a:r>
              <a:rPr lang="en-US" dirty="0" smtClean="0"/>
              <a:t> ~ Socrates</a:t>
            </a:r>
            <a:endParaRPr lang="en-US" dirty="0"/>
          </a:p>
        </p:txBody>
      </p:sp>
      <p:pic>
        <p:nvPicPr>
          <p:cNvPr id="4" name="Content Placeholder 3" descr="Greece5.tif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48956"/>
          <a:stretch/>
        </p:blipFill>
        <p:spPr>
          <a:xfrm>
            <a:off x="301625" y="1753311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15175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668" y="1878666"/>
            <a:ext cx="79849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Rancho"/>
                <a:cs typeface="Rancho"/>
              </a:rPr>
              <a:t>“Entrepreneurs are the CRAZY people who would rather work 100 hours a week for themselves than work 40 hours a week for someone else.”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Rancho"/>
              <a:cs typeface="Ranch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968" y="452271"/>
            <a:ext cx="529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</a:rPr>
              <a:t>Everyone in this room is crazy!</a:t>
            </a: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813" y="236211"/>
            <a:ext cx="6508377" cy="633542"/>
          </a:xfrm>
        </p:spPr>
        <p:txBody>
          <a:bodyPr/>
          <a:lstStyle/>
          <a:p>
            <a:r>
              <a:rPr lang="en-US" dirty="0" smtClean="0"/>
              <a:t>After Education</a:t>
            </a:r>
            <a:endParaRPr lang="en-US" dirty="0"/>
          </a:p>
        </p:txBody>
      </p:sp>
      <p:pic>
        <p:nvPicPr>
          <p:cNvPr id="4" name="Content Placeholder 3" descr="Unknown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1" b="-2291"/>
          <a:stretch>
            <a:fillRect/>
          </a:stretch>
        </p:blipFill>
        <p:spPr>
          <a:xfrm>
            <a:off x="1361813" y="1611238"/>
            <a:ext cx="6508750" cy="4514926"/>
          </a:xfrm>
        </p:spPr>
      </p:pic>
    </p:spTree>
    <p:extLst>
      <p:ext uri="{BB962C8B-B14F-4D97-AF65-F5344CB8AC3E}">
        <p14:creationId xmlns:p14="http://schemas.microsoft.com/office/powerpoint/2010/main" val="24252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53" y="434877"/>
            <a:ext cx="8382001" cy="621184"/>
          </a:xfrm>
        </p:spPr>
        <p:txBody>
          <a:bodyPr>
            <a:normAutofit/>
          </a:bodyPr>
          <a:lstStyle/>
          <a:p>
            <a:r>
              <a:rPr lang="en-US" dirty="0"/>
              <a:t>Inspiration to move abroad: These </a:t>
            </a:r>
            <a:r>
              <a:rPr lang="en-US" dirty="0" smtClean="0"/>
              <a:t>kids:</a:t>
            </a:r>
            <a:endParaRPr lang="en-US" dirty="0"/>
          </a:p>
        </p:txBody>
      </p:sp>
      <p:pic>
        <p:nvPicPr>
          <p:cNvPr id="5" name="Content Placeholder 4" descr="old chin and kor 20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r="17659"/>
          <a:stretch>
            <a:fillRect/>
          </a:stretch>
        </p:blipFill>
        <p:spPr/>
      </p:pic>
      <p:pic>
        <p:nvPicPr>
          <p:cNvPr id="6" name="Content Placeholder 5" descr="old chin and kor 20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r="17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9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435" y="254608"/>
            <a:ext cx="6508377" cy="678290"/>
          </a:xfrm>
        </p:spPr>
        <p:txBody>
          <a:bodyPr>
            <a:normAutofit/>
          </a:bodyPr>
          <a:lstStyle/>
          <a:p>
            <a:r>
              <a:rPr lang="en-US" dirty="0" smtClean="0"/>
              <a:t>New Asian home…</a:t>
            </a:r>
            <a:endParaRPr lang="en-US" dirty="0"/>
          </a:p>
        </p:txBody>
      </p:sp>
      <p:pic>
        <p:nvPicPr>
          <p:cNvPr id="4" name="Content Placeholder 3" descr="data=RfCSdfNZ0LFPrHSm0ublXdzhdrDFhtmHhN1u-gM,tWIt1wKYHeWj9tPgANqpm2U1RcZZlcDGZLCC9Rt3fg5U51_UreZgx7IxxWOgYpBhKTVYKdBgoviCJgFv8ojkjEGBrzbAZteOSzQob5YdCd9JG9k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r="6874"/>
          <a:stretch>
            <a:fillRect/>
          </a:stretch>
        </p:blipFill>
        <p:spPr>
          <a:xfrm>
            <a:off x="1379210" y="1720851"/>
            <a:ext cx="6508377" cy="4412658"/>
          </a:xfrm>
        </p:spPr>
      </p:pic>
    </p:spTree>
    <p:extLst>
      <p:ext uri="{BB962C8B-B14F-4D97-AF65-F5344CB8AC3E}">
        <p14:creationId xmlns:p14="http://schemas.microsoft.com/office/powerpoint/2010/main" val="40040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147</TotalTime>
  <Words>156</Words>
  <Application>Microsoft Macintosh PowerPoint</Application>
  <PresentationFormat>On-screen Show (4:3)</PresentationFormat>
  <Paragraphs>35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The Adventurous Mailbox</vt:lpstr>
      <vt:lpstr>Inspiration 1: Lack of diversity</vt:lpstr>
      <vt:lpstr>And this guy…</vt:lpstr>
      <vt:lpstr>Education</vt:lpstr>
      <vt:lpstr>“An unexamined life is not worth living”  ~ Socrates</vt:lpstr>
      <vt:lpstr>PowerPoint Presentation</vt:lpstr>
      <vt:lpstr>After Education</vt:lpstr>
      <vt:lpstr>Inspiration to move abroad: These kids:</vt:lpstr>
      <vt:lpstr>New Asian home…</vt:lpstr>
      <vt:lpstr>Inspiration 2: Thailand</vt:lpstr>
      <vt:lpstr>Inspiration 3: My country needs this…</vt:lpstr>
      <vt:lpstr>PowerPoint Presentation</vt:lpstr>
      <vt:lpstr>Lesson Learned:   It’s OK To Make Mistakes!</vt:lpstr>
      <vt:lpstr>The Adventurous Mailbox was born!</vt:lpstr>
      <vt:lpstr>My Biggest Mistakes:</vt:lpstr>
      <vt:lpstr>My Biggest Obstacles:</vt:lpstr>
      <vt:lpstr>PowerPoint Presentation</vt:lpstr>
      <vt:lpstr>PowerPoint Presentation</vt:lpstr>
      <vt:lpstr>What I did right:</vt:lpstr>
      <vt:lpstr>PowerPoint Presentation</vt:lpstr>
    </vt:vector>
  </TitlesOfParts>
  <Company>The Adventurous Mailbox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Adventurous Mailbox</dc:title>
  <dc:creator>Drew</dc:creator>
  <cp:lastModifiedBy>Drew</cp:lastModifiedBy>
  <cp:revision>13</cp:revision>
  <dcterms:created xsi:type="dcterms:W3CDTF">2017-05-14T04:25:54Z</dcterms:created>
  <dcterms:modified xsi:type="dcterms:W3CDTF">2017-05-16T14:21:47Z</dcterms:modified>
</cp:coreProperties>
</file>